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FCD39-2CDE-40AD-86A8-D7C1A1B8CC7F}" v="19" dt="2024-06-06T01:13:5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24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8DFCD39-2CDE-40AD-86A8-D7C1A1B8CC7F}"/>
    <pc:docChg chg="undo custSel addSld modSld sldOrd">
      <pc:chgData name="Bess Dunlevy" userId="dd4b9a8537dbe9d0" providerId="LiveId" clId="{28DFCD39-2CDE-40AD-86A8-D7C1A1B8CC7F}" dt="2024-06-06T01:14:00.950" v="631" actId="29295"/>
      <pc:docMkLst>
        <pc:docMk/>
      </pc:docMkLst>
      <pc:sldChg chg="addSp delSp modSp mod">
        <pc:chgData name="Bess Dunlevy" userId="dd4b9a8537dbe9d0" providerId="LiveId" clId="{28DFCD39-2CDE-40AD-86A8-D7C1A1B8CC7F}" dt="2024-06-06T01:12:07.836" v="599" actId="255"/>
        <pc:sldMkLst>
          <pc:docMk/>
          <pc:sldMk cId="1508588292" sldId="342"/>
        </pc:sldMkLst>
        <pc:spChg chg="del">
          <ac:chgData name="Bess Dunlevy" userId="dd4b9a8537dbe9d0" providerId="LiveId" clId="{28DFCD39-2CDE-40AD-86A8-D7C1A1B8CC7F}" dt="2024-05-29T10:46:30.708" v="15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28DFCD39-2CDE-40AD-86A8-D7C1A1B8CC7F}" dt="2024-06-06T01:12:07.836" v="599" actId="255"/>
          <ac:spMkLst>
            <pc:docMk/>
            <pc:sldMk cId="1508588292" sldId="342"/>
            <ac:spMk id="33" creationId="{143A449B-AAB7-994A-92CE-8F48E2CA7DF6}"/>
          </ac:spMkLst>
        </pc:spChg>
        <pc:graphicFrameChg chg="del modGraphic">
          <ac:chgData name="Bess Dunlevy" userId="dd4b9a8537dbe9d0" providerId="LiveId" clId="{28DFCD39-2CDE-40AD-86A8-D7C1A1B8CC7F}" dt="2024-05-29T10:46:38.747" v="18" actId="478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28DFCD39-2CDE-40AD-86A8-D7C1A1B8CC7F}" dt="2024-05-29T10:46:31.538" v="16" actId="478"/>
          <ac:picMkLst>
            <pc:docMk/>
            <pc:sldMk cId="1508588292" sldId="342"/>
            <ac:picMk id="2" creationId="{2B1FD5C8-2A15-2D02-CB4B-22430253B1E1}"/>
          </ac:picMkLst>
        </pc:picChg>
        <pc:picChg chg="add mod">
          <ac:chgData name="Bess Dunlevy" userId="dd4b9a8537dbe9d0" providerId="LiveId" clId="{28DFCD39-2CDE-40AD-86A8-D7C1A1B8CC7F}" dt="2024-06-06T01:11:49.538" v="597" actId="14861"/>
          <ac:picMkLst>
            <pc:docMk/>
            <pc:sldMk cId="1508588292" sldId="342"/>
            <ac:picMk id="3" creationId="{6A5D1D4C-C1AE-4859-2520-CB1ED5BD2229}"/>
          </ac:picMkLst>
        </pc:picChg>
      </pc:sldChg>
      <pc:sldChg chg="addSp delSp modSp mod">
        <pc:chgData name="Bess Dunlevy" userId="dd4b9a8537dbe9d0" providerId="LiveId" clId="{28DFCD39-2CDE-40AD-86A8-D7C1A1B8CC7F}" dt="2024-06-06T01:12:35.487" v="600" actId="14861"/>
        <pc:sldMkLst>
          <pc:docMk/>
          <pc:sldMk cId="2096331201" sldId="343"/>
        </pc:sldMkLst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" creationId="{E3959B56-EE72-844F-89CA-E134B81F19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" creationId="{456495AC-D597-DD43-BF4C-2B2337BC97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" creationId="{204584B0-B7D0-D547-8907-6DC0C08AF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" creationId="{7B0FA5A1-D757-654E-A5CE-23BE78A3D9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" creationId="{CCBE00BC-1B90-7A42-81EE-2A9634329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" creationId="{5DA1240C-5FA3-0443-B002-3E489A4293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" creationId="{A594D61C-8865-7843-9943-737272030C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" creationId="{A1244016-590D-2142-8825-400B016C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" creationId="{F427514F-2840-A64A-9853-792F1825EF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" creationId="{D651E8F8-EF90-984A-8F15-EB4E636D6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" creationId="{8CD11895-1FBA-7043-96CE-D51F0C2E1C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" creationId="{64584F7F-7AB8-464F-96F3-6E31A99316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" creationId="{940C870A-FEAD-A54C-BC2D-6429F9288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" creationId="{E941792D-6E27-D94A-AEBC-92A4F6141F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" creationId="{0974FD49-7057-C341-AEC0-A0D941211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" creationId="{A5EB8E31-4F1E-B543-BC98-752FC430AD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" creationId="{837CE3D1-5A06-FD47-9432-E2CFB60DA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" creationId="{869C132F-B418-3345-98D7-3C2FA4FEA0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" creationId="{11B5488B-2499-5A49-98C5-9306C748C6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" creationId="{983BF648-E595-A84C-9024-C54E364A7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" creationId="{A20FCEE7-6670-1046-B8CF-4B26A513D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" creationId="{711D7E56-2AB2-2347-B480-41C9EDB93A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" creationId="{38BFEEBA-C4F3-F94D-90E9-7EFC063DD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" creationId="{45D31B67-DC77-3A49-B5BB-3BDD6E8D30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" creationId="{44904982-6376-624F-A040-8879FAF469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" creationId="{35C60AAD-5DA6-F54A-8B63-7DB77FEE3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" creationId="{77824403-0CF2-7541-A05A-87670CE95D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" creationId="{822BA37A-56CB-BA42-855E-BD6BD23093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" creationId="{C77E2F7C-39EB-2640-94C4-D8D50A9D3E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" creationId="{0965A977-B6BA-CD4A-9087-734A1FBC8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" creationId="{A4CA20B5-B458-FF4C-9EA0-6CBBB5F9ED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" creationId="{45994CF8-AF68-D04C-8EF5-73124DBE99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" creationId="{63DD1480-7EF3-1542-A958-56C082B1A1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" creationId="{9AC08A25-F1AE-E24C-A1E0-52437F978A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" creationId="{90FBE792-BB3D-704F-86B5-293668F8FC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" creationId="{29347C2D-7DEB-1049-8EAD-1782C6437F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" creationId="{435F4A1F-92D6-3A42-952C-47DABD8432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" creationId="{B7F4EDF2-EEB2-6F43-BAEB-CB77FF2CE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" creationId="{96F37F20-89F4-A940-AA32-ACB5F8FE37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" creationId="{C834AA88-2047-7142-B1C5-FE8C07E82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" creationId="{792398A4-577F-0945-ACDD-EEB9DEED6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" creationId="{C38CC6CF-F1E4-F94B-80AD-7B52FB5644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" creationId="{5750767B-BB3A-9940-846F-FBBFAFFF53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" creationId="{07EE76A1-9317-BC40-8B34-466C1352B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" creationId="{433D4A64-FCA0-234A-8703-C76EEC70F9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" creationId="{430ACF45-E7C6-6D40-B4BA-D27DAE613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" creationId="{1FD1B70A-CEEF-B148-BE8B-73F3010EE1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" creationId="{127717A8-3E48-814D-B31E-0B6A8E7FB9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" creationId="{AFB8D2FD-EC13-2849-9BB5-49EF798CFF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" creationId="{5A327BC1-6855-A341-84D3-3C004BC960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" creationId="{06684885-A06B-9D44-B423-FDA2FC127C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" creationId="{A585C352-7549-7144-AFA6-ADA54ECF51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" creationId="{15B35023-BA58-844E-B7CD-4F84522CE0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" creationId="{2B0BB2A5-258D-0A49-B89A-6810565F65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" creationId="{C02E7B10-C964-C145-9638-DCE21792E3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" creationId="{24437370-025F-2F4E-B644-904BFB8FE3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" creationId="{B7E86929-B742-6C42-A33C-2BC2B2842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" creationId="{044CB4D1-D9A1-424A-9CA6-AFD4833CB9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" creationId="{8AA09C2C-6F05-AE4B-9A30-25BCAD98C2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" creationId="{D4AD8DA9-267B-2E4D-82FD-F331C50AE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" creationId="{AD1DBED3-5DD6-AB46-B00E-A684F03244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" creationId="{00B4ED94-64A2-9E4A-89D6-013B106639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" creationId="{D6EEB946-8F72-304D-A72A-E48CC046C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" creationId="{6ACB9967-2AFF-A641-8F5E-33A7A255D9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" creationId="{38C00B7F-61B1-AB4F-97EC-64E5A2BB1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" creationId="{51D3955B-4FBF-384C-9B8B-C878EFDFDD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" creationId="{0D8439E7-D1E6-904E-B3EF-BC75889A73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" creationId="{07F07E73-1E6E-D346-8F38-7D20EB605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" creationId="{3A344026-DB0E-6E41-9ACA-8E4B8750E4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" creationId="{55822F4B-133E-2B40-B40C-1C2DBEFB7A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" creationId="{A2E9D895-7167-5B46-87B0-76F98EDC74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" creationId="{E667EF5E-F0D0-4F40-8990-68F7DEA618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" creationId="{F40299EF-266D-8B44-A7C8-E93A520FF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" creationId="{6DC5F01D-E4DE-8946-BCD1-4056FABA41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" creationId="{C52CA10B-3C51-A145-ADD9-0DEBA92138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" creationId="{78038DA1-25B7-AA47-B5DA-B66353988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" creationId="{4DEAEF05-9212-FD47-B926-42BC029DF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" creationId="{3CCF1F47-56AA-5545-8A2C-7F2B7DD9E8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" creationId="{4604773C-99BF-5147-832D-729D821A9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" creationId="{5E08FEE1-D79D-A148-87A3-F9276A1B3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" creationId="{865F79EC-F499-0B45-A64A-08F4034398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" creationId="{CDF7E161-AEE2-584C-861D-59CF621C0A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" creationId="{CADBF6CE-67F4-3341-8E93-1ACD6975AF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" creationId="{5886F7B1-8E1C-844F-9F5F-E5128920B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" creationId="{228F8118-8567-4240-B06E-4D4C99690E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" creationId="{E11BEE2F-B037-344B-BFAC-641EA0043A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" creationId="{82DC4E6E-D95C-2141-87D2-6884475DCD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" creationId="{C4C8A8EB-1E94-2F4C-8E02-BF4A747FF1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" creationId="{9F7FB2D1-F0EB-3348-84F2-D3C2A213A1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" creationId="{5BC57263-974F-AB41-89C7-28DDD33DB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" creationId="{E0D581B0-E06B-0C47-AE13-45A1B87BE4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" creationId="{192B0052-AC7F-EB4B-9EA1-FB54F450B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" creationId="{570C181F-938B-6C49-9430-6E599EEF9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" creationId="{7C8F30B5-E5B6-D945-B2A9-78DA721B6A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" creationId="{6AB478F1-C491-934F-97D2-86A14F652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" creationId="{75AD6CF8-7AAD-464E-9A7A-4939D42E86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" creationId="{6AF5056D-BB0C-964C-99FC-1670BF4B7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" creationId="{13ECA7C2-72DC-B144-9AEC-07929EAA8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" creationId="{A750C766-8DDB-0148-8BD1-E0D9E81432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" creationId="{BBA494F5-8573-7F42-9B99-C9A5192BA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" creationId="{7737FA91-9BD1-584A-AA89-FB41BC3AA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" creationId="{5A926633-F26C-9341-BC6F-564D0616FA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" creationId="{E045672B-CBD6-D542-A0BD-D17045EBFE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" creationId="{5A8CE39A-B659-3F43-9B43-276EE61B21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" creationId="{6585681A-7C63-3245-820E-CCDBF035D3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" creationId="{C007DD15-B960-3347-9E72-20B83701D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" creationId="{23EF911A-34A3-E740-9C90-9D875BDF3E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" creationId="{EF24F030-2789-0F4A-B939-2493044F28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" creationId="{FCBA3002-741D-1F49-ACCE-2B68F6FB3E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" creationId="{97B51458-E12D-8E4B-BD70-4DED21EF62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" creationId="{B2B71016-CA83-684E-AE7C-37D4290B9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" creationId="{C4CD2DCF-CDFD-8B44-AFBA-C24F75C87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" creationId="{75C9610C-67B2-F44D-BD39-7AF8A06DBD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" creationId="{6C02704D-101B-FD46-B80B-29D9E20401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" creationId="{ABB3C0B4-92DC-7444-9878-911D319E21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" creationId="{E07DBF85-C73A-7E43-B6A4-3292C710F8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" creationId="{E11F3F8A-D6A4-5F4C-85EB-E229B39665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" creationId="{DA4E9A84-8B43-3B42-B2AD-90A12F13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" creationId="{88804B93-7503-6549-A332-BA664039A1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" creationId="{A7749263-CDDB-8C42-B5A0-16A0DA2BFB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" creationId="{3EECDC32-CF0B-E94E-A098-B459942A11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" creationId="{ED77D444-1F5F-3541-B2D5-CF74E39CB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" creationId="{52DC308A-A735-E642-A8CA-5B6A80731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" creationId="{432B6E54-E834-5D41-BAEF-1AC2B753C6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" creationId="{6504A714-926C-D84D-AE47-2E7E1035A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" creationId="{87EB4E45-F8BD-E346-9443-0CBD953A3E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" creationId="{6AFD4959-ECFC-FD47-816E-6DAF3C490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" creationId="{DD8C7BAF-081E-A74F-BCC7-6E73C8CD6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" creationId="{C87D4728-848E-874A-8BCA-6B432EC04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" creationId="{C0640495-39D6-0546-BA3F-E64446DC9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" creationId="{3699F960-D0FA-234C-822C-CCBF2DA52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" creationId="{0AFC3194-517A-BC4D-881B-07E5E5181F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" creationId="{D4EA95BB-5DF8-204E-A7FA-147C5779F5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" creationId="{A010970C-278B-6D42-90BE-CBF8F5490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" creationId="{8BF2A0B1-26A4-2F4E-8AD9-5031FE6BB7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" creationId="{3613A511-0347-754F-B779-803FA6C1D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" creationId="{1F372BDC-C978-BB46-9DAD-4BC3BF7F64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" creationId="{FD7C61F8-D4DF-D34E-827F-60D011F307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" creationId="{B78898AE-E4E6-FF43-B457-7CFFE2ED1A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" creationId="{7420FCA7-43B9-2A4B-B68E-AD6AEDE2B4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" creationId="{A1DB53DA-F3A4-A248-B13B-36725A70D7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" creationId="{FADE41B6-6643-E342-9831-7330D38FDC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" creationId="{D22AF2C6-214D-0B4C-A7DB-B361661CDF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" creationId="{CD20204B-EEBB-1E44-A4CE-58D85420B1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" creationId="{10E78D92-892C-C143-928F-161AA42982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" creationId="{08DBC880-5F32-904F-9E00-1579471385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" creationId="{8AA4040D-B142-4445-9D9D-34E831C58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" creationId="{538D918C-57CD-7141-8F5B-46729AC98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" creationId="{B6D9304A-1277-8B4F-BDD2-92D64067E8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2" creationId="{02EEFD54-5C8F-F542-8A27-B10BCDEEC6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3" creationId="{8CD6071D-D882-D14E-957C-3C7FAB2B8B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4" creationId="{1E3CAB4C-88E1-014A-9EEF-23B5B7E5D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5" creationId="{F9357E86-4294-AA4A-B007-14A163314B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6" creationId="{8D55BABD-D638-AC40-ADDE-CB0181C87A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7" creationId="{320360A3-D762-D649-ABA2-19572821F3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8" creationId="{6A2E51AC-1C5F-8D42-86C0-EE218748C5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9" creationId="{4A9FB624-527F-AB4E-BD58-CEEF25454A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0" creationId="{C72131E8-E4FB-7D40-840C-37C5F6155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1" creationId="{3725BAAF-01CF-674E-A8C4-D1DF2774AF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2" creationId="{873A5A23-434C-D44B-A7DC-1FF2CDB41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3" creationId="{E9B78F93-304C-B542-8031-C71FA10BD3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4" creationId="{E30410C7-167E-6241-8998-078A7C6C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5" creationId="{888DA04D-045E-9045-A32E-898A4A8851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6" creationId="{0E3AC0D6-95E9-DF4D-A76C-724306E06C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7" creationId="{8CC1E2AC-617C-EC40-9662-6D0EC10C4B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8" creationId="{14A04561-CDC9-7848-8CAF-E95BC86597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9" creationId="{1493537A-4623-4D41-93D7-9B888A91BE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0" creationId="{216EFF8D-03CA-A74E-A86D-6C579F25F2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1" creationId="{610FFA3F-8FFD-BB43-9B18-353CC1BAA0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2" creationId="{E58112C8-FC68-F64F-9DA1-7B9ABB06A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3" creationId="{523F097B-1A45-1149-9B75-CB832D6158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4" creationId="{AE1CC257-11BE-AA4F-B6B3-402289D9C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5" creationId="{507E9479-982A-364C-BECA-3C3D6B41E8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6" creationId="{A9FCF363-185C-DC43-B8D1-FFA407551B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7" creationId="{D92FEE57-7EA7-F04B-856D-BAF0D8451D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8" creationId="{7B80D6FA-70CB-BA4B-8B30-5BC2EFA87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9" creationId="{1263E80A-E411-0043-BD38-BA4ED561A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0" creationId="{0F01EB39-591B-9040-B740-73E1568D4F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1" creationId="{262AACC4-FE6D-6848-ACAF-3C64FE3780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2" creationId="{CC2DC7CC-0AD4-2C4A-99F7-5D9CE60A7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3" creationId="{5C934A3A-5722-D74D-BBAD-683E88B6DF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4" creationId="{4F66756C-686C-2242-B14E-5D0D5BA7F0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5" creationId="{C13C566E-71A2-C743-AD0D-E5424D59B8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6" creationId="{2A8DC023-8871-E745-9869-DD1BE78BD0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7" creationId="{CECF132A-B866-FC4D-9C86-F01F64AF07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8" creationId="{65F6EEBC-A22C-0547-A108-1BF14F0497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9" creationId="{0FE89D69-A701-4E43-812B-DD98D310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0" creationId="{96B884D6-C1A0-D34C-A5E1-F3C3E4B9F5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1" creationId="{55791CA4-D378-1044-867C-01F76F46D3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2" creationId="{B2FD3E35-53BB-D349-BD81-CAB434915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3" creationId="{90D9A2AE-E62B-6144-9835-33123BC34D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4" creationId="{7A57CCC8-74FE-1F4B-9E60-84F3DD58FA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5" creationId="{20593859-250A-1741-A647-7870AF8FFB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6" creationId="{CEF97C54-3701-E942-B05D-959B03B2E2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7" creationId="{557C5891-88CE-6945-A7E5-D9A8C47D0B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8" creationId="{7CC6B060-FDED-5643-94DA-EB5B584E8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9" creationId="{F51B074B-D7FF-B24E-B9BA-F8B3915607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0" creationId="{971570E6-7B99-594C-88AC-C075CEB516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1" creationId="{9B3D2C52-0977-EE44-950D-BDB5CB01CA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2" creationId="{7AE1C6E1-6CA3-3E4A-B300-0DA20D6D82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3" creationId="{0C49A4C3-238C-5A4F-AEC0-7802387EC5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4" creationId="{DD6B963C-CB76-A24D-B2D7-C7B39606E9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5" creationId="{FCDAFAE7-738C-394C-8205-88D9FFF273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6" creationId="{2091F1A0-1ADB-A846-885E-F54661BCFF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7" creationId="{2F8C996D-F5C9-3D4D-AAB8-25FFF253FB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8" creationId="{4456842D-6F4D-374D-A2CB-7E96D9B16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9" creationId="{7AA78C95-535F-7C4F-81E3-C3488F00D6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0" creationId="{09AFD8BA-38AE-C840-80B6-AD63AF3DDA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1" creationId="{73F620DF-53B6-CD4C-99E7-793DCF926B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2" creationId="{DFF8925D-7767-7B49-B9F7-94D817368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3" creationId="{D6904298-E554-2D42-ADEA-5C0CF5C8BF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4" creationId="{F35B3CA7-121D-444C-AD26-AB1683FE01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5" creationId="{6CF2C3DD-6FF3-EE4A-9C50-B5AA849398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6" creationId="{D851207F-5E6F-7947-A301-5D0AB22D8C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7" creationId="{5A6C8E7B-FF2F-2845-A6F6-80A5E85C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8" creationId="{E25E85C6-0F94-EA45-9B89-27AB307949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9" creationId="{90B08633-FFB4-A948-9EF6-B02CCD1101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0" creationId="{CE91EEAB-0AD2-FA42-9E59-F7AFE8C13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1" creationId="{A9CC9604-0EB2-9A4E-B2E0-DBB4C315E4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2" creationId="{22BD6896-4E5E-1245-99EC-2492335BAF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3" creationId="{E8D24005-38B8-9D44-BEDA-4F243DDFAD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4" creationId="{AF35EFA3-952F-474D-A2C1-B5A6BE19CC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5" creationId="{312F80EC-6F04-B642-B6E7-6FEF800550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6" creationId="{0A2EDC0F-2284-5A4D-80D8-825590B675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7" creationId="{46AD629B-90F1-C346-B278-EBAC5FF18A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8" creationId="{F2E23D4C-7CD9-A04E-91BA-D07676AE74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9" creationId="{2B97EB22-6E00-5A4D-99E4-75CEF8427F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0" creationId="{A0611981-4125-0F4F-AF57-298BC9BE5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1" creationId="{6B3284D6-6606-8249-80B6-6D64F78B6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2" creationId="{C532E529-130D-4E47-9ED3-459FEDDB7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3" creationId="{7A43EAA6-3CFC-614B-BB0F-7EECB33E0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4" creationId="{C8DAA494-7D10-EA41-AF2E-7BD5CACB3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5" creationId="{CA314248-7CB8-5E4C-8E48-A3A8F7E81D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6" creationId="{0D12BA04-8AFC-114F-BED0-D5DCF8781B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7" creationId="{1C41D59E-8D60-C041-9E66-1EF64244AD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8" creationId="{67EF4B1C-B475-1048-BC97-806E0E68E4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9" creationId="{974865E8-B8E9-FC4E-8596-A5439FF0ED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0" creationId="{B2D8FD3D-A39C-DB42-B111-A83BE743A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1" creationId="{DD6851AB-B29A-404E-98AB-21DB1B265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2" creationId="{861F8A70-8774-3748-9AC7-676BEDAA43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3" creationId="{83399A6B-53BD-3943-8034-D13D771DC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4" creationId="{DFD824A6-6C1F-7648-8130-B1E818D5D6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5" creationId="{D6FC5F05-AECA-AD44-ABFD-A158031FDB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6" creationId="{D897E655-B0AD-2446-855E-E2E7DA4E38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7" creationId="{15227E29-71A5-0043-9A64-2B863FD15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8" creationId="{EA761669-1D06-1B45-8975-CAE58D62CD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9" creationId="{ABE32664-3B84-7346-9B89-76045B6D12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0" creationId="{D739980E-490F-F945-9080-4BB24ED14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1" creationId="{0FB793FD-A1E8-5845-9229-E306E4FC4D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2" creationId="{4F1D821C-DCC7-9042-A9DB-D321C87F3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3" creationId="{C0A9712D-C370-B445-8979-0D97E8A97B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4" creationId="{19676244-1053-6C4B-AB2A-59731135B6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5" creationId="{5350F87D-35EE-414A-915C-33289606CD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6" creationId="{D6239FF9-928F-1C4C-9E8B-E4B2D164B2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7" creationId="{A834B0F8-A0D6-E74E-80EA-BE83EFF14D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8" creationId="{6775FEE6-00B8-4544-9BE7-491C0A2A7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9" creationId="{E8A2E30D-6D7E-1848-9AE1-B5A958507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0" creationId="{DDB56A61-AE0A-EA49-9F63-5394C3713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1" creationId="{D8092D8A-53BD-8D4C-83BB-465B4EBED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2" creationId="{6A732FCD-C4EB-054E-B734-C80B34465F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3" creationId="{B4076A16-2DA4-F145-8F81-B1D6C861B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4" creationId="{096C6CCA-B880-F44D-93FE-E2EB8FF09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5" creationId="{130DB103-251C-D344-AF6E-6C7F3556D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6" creationId="{55301239-C5DC-A14A-A0DE-28D970B43F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7" creationId="{3CD25A0B-A580-3F4C-8202-E22AF9A6A2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8" creationId="{73C2360A-C7B8-BF46-AB31-AFEA0AD47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9" creationId="{6255C3F5-C013-244B-8A82-E0E7426C2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0" creationId="{645FB8A1-CCB7-4944-A125-D375FD824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1" creationId="{B6B99273-9080-A64C-95AD-74970DD79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2" creationId="{DA4B0463-3198-544F-9E0F-B580B6EB51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3" creationId="{3B2F2A20-B759-F044-AC49-7D95434D6D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4" creationId="{36004279-B386-0646-9D15-0203D831A5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5" creationId="{BDFEFF67-B421-BB44-A1B8-89ADBDC8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6" creationId="{E8A7A23D-D0C7-204F-AB84-3768539496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7" creationId="{D865C03A-8940-BB4C-97BC-8841708162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8" creationId="{6C112506-946B-A54D-BEC0-3931810995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9" creationId="{898399BF-3D3E-9047-AA0A-8C7A50C01A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0" creationId="{57AC864E-10AB-8942-BE26-B6009BFFC4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1" creationId="{22F0A3DE-EE9D-6346-AFB0-0F8E0483C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2" creationId="{EF3FD00C-C43D-394D-A39C-94D5FB3AC4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3" creationId="{218DDB06-8930-9F49-B87C-E432DE2B2F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4" creationId="{5A434904-9ECD-F541-A669-7025B3D5FE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5" creationId="{7002EDF3-79C6-A54A-A6BF-B8287CC75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6" creationId="{699989EE-9C20-3A43-BF2C-9B30E21A35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7" creationId="{9DCFF93E-9FDD-3A4E-AAE0-16C8D88C62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8" creationId="{A858B73C-19CF-1643-9404-A500843F1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9" creationId="{8445CE74-3AB9-3D48-902D-FC906EB5CA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0" creationId="{55C419B2-A7CF-7C42-B86D-F00335317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1" creationId="{C12CEC9B-63D4-534E-A673-66A29CB672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2" creationId="{B40D043E-8369-DF49-AAA4-A96979FC9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3" creationId="{9277999F-D467-0141-AF0D-9F79C2C93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4" creationId="{023C3082-FE1A-9646-AD6F-446EC3A1C5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5" creationId="{0B93DC9D-FBB6-D64D-A90B-2EE9FBB87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6" creationId="{92CA7EF8-0FF8-9341-98EC-B9D8EC683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7" creationId="{8F5D75A1-C249-3D4F-826F-9C078D65E4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8" creationId="{A490773C-9640-8544-8803-C67CADC4E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9" creationId="{EA642C29-290D-ED43-B7E2-7ADFF4A167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0" creationId="{32D6F03E-120D-654F-B71F-FE469446B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1" creationId="{87FDD8F9-4D5C-6044-B0DB-23DEC1CF30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2" creationId="{660A1EE0-DB34-D043-8798-B8EC7E826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3" creationId="{55429D31-7EB5-4B4E-8684-6248963BD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4" creationId="{517776E1-9C16-7F48-A7B1-84820BB78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5" creationId="{52EBA13B-8F81-BD47-8EE3-87B3C1C505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6" creationId="{80A4B59B-B825-4F4A-A668-2159D65A0F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7" creationId="{F6E73F87-5689-8241-A8CB-076C71C2A7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8" creationId="{6A6AF750-C259-704C-9653-670C52F90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9" creationId="{A1A89421-7009-194A-BFD0-C0EF96164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0" creationId="{DA778D63-13D7-C541-933D-AEDF6D400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1" creationId="{1FC70B95-4B88-C747-BE99-93EE12408C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2" creationId="{01BBBA7B-FB11-1643-8D58-D0103F15E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3" creationId="{E9EA24FE-DF78-2F4A-A7C6-CEE5A11A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4" creationId="{3ADBE781-1DCB-1B49-9858-E795B23A0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5" creationId="{579E5DC0-572B-BE48-87D7-7CC409CD1E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6" creationId="{7DB50F2F-0222-5344-AEE6-0E6B01A6AD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7" creationId="{4CB26B3E-6717-D946-953A-3155D1CEE6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8" creationId="{2D97D2EE-2E3B-2D42-A934-A251DD675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9" creationId="{F54591FD-00CD-8C4C-B792-F91F531156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0" creationId="{AEED736A-4C5F-BA4B-9E27-07606ADC74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1" creationId="{97F4721A-092F-CA4E-AF88-6627F0DF2A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2" creationId="{31B77D07-2499-9646-B508-86BB7ED07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3" creationId="{2AEBE0F0-C8B7-254B-B6A1-23E70027D2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4" creationId="{D76CC559-A834-E141-AC7A-1CF337BDBE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5" creationId="{32110F75-7A21-4B42-A39D-EEE12CD0F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6" creationId="{69DB9808-A269-354F-9324-6991FCAB84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7" creationId="{7ED2F628-2118-794F-8252-70BE6570B1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8" creationId="{98E27A34-3422-184F-BA4F-5BE04F860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9" creationId="{E1F6B658-B223-4F40-9F07-285785FA36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0" creationId="{CDCC46E6-3F70-E042-911A-71FDC98FD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1" creationId="{DCBB6410-929B-AA48-BA76-3BB553A3BD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2" creationId="{F2392E1D-B1D5-1F47-9C26-69EF7D192F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3" creationId="{13993228-1CF6-9E48-8F8B-047BA66985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4" creationId="{CCD5BE48-5A04-FB42-824B-6315967B9F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5" creationId="{01986C7E-FA92-1142-84B0-EB34010A00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6" creationId="{743E76DB-EFF0-D74F-A81B-F9102C5790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7" creationId="{0160BBD1-A537-3A4D-BCB7-DDEB9C4C7D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8" creationId="{7D1313DC-5121-8D40-8D98-794259C4FB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9" creationId="{0B194D12-EC8A-5941-8C24-096999C4C9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0" creationId="{515BB044-6909-F24B-8A66-B3528FB53A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1" creationId="{7DCEE79C-DCF2-EE43-9ACB-907AAA6FC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2" creationId="{672768B9-EBBB-AE44-89F0-2B108A4189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3" creationId="{E77BD02F-F878-7043-96ED-9C74B47C44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4" creationId="{B227600D-A66D-7E47-B90C-FB1D4BF7B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5" creationId="{A2A95C11-2E9C-4245-9C0D-E38ED2B2A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6" creationId="{FE35FFCD-B586-9E44-BFA2-AE3552D8D3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7" creationId="{50CF6045-8604-F549-B973-58F6206A3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8" creationId="{4F840FF5-CFCF-2C4E-BB67-D394C484DC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9" creationId="{070F7608-CA8D-1F46-AF81-9B3F5D062D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0" creationId="{14FE21B2-2A03-744F-A787-71E96DD9B0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1" creationId="{5D41B0A3-5136-5441-A6C3-C1866F9B5C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2" creationId="{5C4F2BF6-824B-4646-977D-6737B8EAED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3" creationId="{F1A6EBB3-9C6A-1146-A145-9DF00F378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4" creationId="{D53650D2-1921-CC45-B41F-9B4DCDEC4C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5" creationId="{DEDBCFD8-9372-1340-815C-4626CF6367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6" creationId="{5E0DD8D2-4F4A-F041-A357-F460EA545E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7" creationId="{A0158F49-0311-7D46-AEEA-006AC66CE5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8" creationId="{9CD209B0-1D2D-4748-865B-360925B72D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9" creationId="{1AD25DA6-754C-6449-AC1D-3450EBB45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0" creationId="{5950AE66-9900-AB4B-8742-93ADA2FAA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1" creationId="{FAC7C89F-9D18-1840-A05A-79CA85D375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2" creationId="{E607CE8C-A71F-2846-9C7E-3766F1F7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3" creationId="{D025B9D1-9B9B-754A-96F7-609CE9E1E3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4" creationId="{E2C6CDE2-FE31-7848-B296-3F759B9FAE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5" creationId="{110870CA-54EC-BA43-A81E-6348CC4798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6" creationId="{41A3D14F-2606-A44C-9A3D-3E5697D1F4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7" creationId="{51C2F3AF-E3C4-5141-AF33-A2D1FE1011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8" creationId="{D094196F-F3D7-7D41-8372-3DA5BCC70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9" creationId="{28107A8A-43E4-C74A-AB2D-2616A7BEB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0" creationId="{9B4B507E-CADC-D841-B202-DDF2E0F4FD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1" creationId="{CE356DFC-2E09-A14E-B95E-7A2734FEE3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2" creationId="{E3B95E48-387E-4E4F-9ECB-A4DDCAB408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3" creationId="{837AB053-03FA-D24C-AEAC-46E8246862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4" creationId="{459CCC26-696A-E546-AEC8-FF27A8BCF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5" creationId="{DA63ED94-709E-C949-8608-1C1525CF6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6" creationId="{D0FBB8F7-29EC-CA49-B8B4-56506B8D31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7" creationId="{E2B81B76-411E-D041-BCB5-4BC22B8127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8" creationId="{A018B34D-82B0-3043-80AB-FF0FCE2F50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9" creationId="{B2AEADC2-E607-D441-A860-618E47FB26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0" creationId="{CA12F75A-FAF9-3244-A5DE-3EF669DF7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1" creationId="{FFE1FC6B-42B7-BA47-8B41-B502F681B6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2" creationId="{307149A2-BC54-754B-98F4-5F05FEEAB2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3" creationId="{47FDAACD-0991-AB44-BAAC-F272757FB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4" creationId="{6B8FB9F8-0E41-9241-9C2B-51A41F923A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5" creationId="{468857EF-1D0B-B74F-BB41-CC1DA3537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6" creationId="{DCB41020-9738-944D-9C51-3E0633B378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7" creationId="{126DB714-3196-5348-9CA0-CD6D9FE6CA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8" creationId="{79AAD3FA-E984-8B45-AD6B-D75FBBEBA8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9" creationId="{4B5F1C0E-9A81-5649-AA9A-86F64BB7EC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0" creationId="{D8DE4D52-A17E-174C-A0F9-A0A483AAC3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1" creationId="{436B4E3A-91B1-144B-8D34-2F65E932AC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2" creationId="{E16BFC2B-387D-534C-B97C-CBCCC9510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3" creationId="{CC1DF180-A8D4-2F4B-AC52-2E3F10A687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4" creationId="{D9CFD905-6E1E-B447-8D74-4BB8A34E0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5" creationId="{05B38B80-8F71-2244-A759-13EC665A71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6" creationId="{41F2875F-FC38-454F-A24C-BAD8BFEE61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7" creationId="{FC6B24A4-783E-6C4D-A517-0D92678357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8" creationId="{717F0FAE-70F6-494F-B399-12F88E728C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9" creationId="{19DC7D9E-66D8-E84F-BFBA-1E9FE281D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0" creationId="{74ED34ED-1370-3C47-9BB8-7162CE7E8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1" creationId="{64A04709-730C-E043-BA91-9E77E1A727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2" creationId="{1E2AAF85-E7CE-8544-9175-ABDBFBF47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3" creationId="{BA10F661-F7AE-884A-91A2-5C3E630900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4" creationId="{CB572638-6E34-8F4C-BA25-50B30BFAB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5" creationId="{B048C1B0-EC9D-9E44-8186-9B5505420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6" creationId="{E906C54F-B287-A641-9449-7C43143B3C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7" creationId="{996A5C1B-3139-834D-8EB8-81606403A2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8" creationId="{335B4192-EE78-DC48-9B9D-60BBE3FA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9" creationId="{EE2377F4-D2C6-9545-9668-F37CDAC1E0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0" creationId="{8172B3FE-7B54-FB4C-B190-2BF3EB816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1" creationId="{9711DAE8-81D0-1348-8D4E-FE8B28D5EA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2" creationId="{35B5EE82-BFD1-F149-BD9F-4D1C3227F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3" creationId="{4AD2BD2A-2719-7745-BAC1-0A6D3A0CE5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4" creationId="{0C329F3D-C7C9-494F-9B5B-F4778E8DB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5" creationId="{6385835A-F489-A547-BFD0-EEC6E6CAC4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6" creationId="{1A822504-9D62-3347-80FB-48C9B774B9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7" creationId="{F713E09A-1AE3-4D40-968D-D51BC062C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8" creationId="{EA64D074-11C9-A041-B8C2-86FFDDAEE5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9" creationId="{5556E630-2172-CC46-AAB0-6DD8CFBE9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0" creationId="{61594108-27E8-9B45-8F33-74A82E8F6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1" creationId="{4C473CFD-BC31-F749-9A71-A435C1FBAE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2" creationId="{507A09F9-31E0-FF42-9999-5E1E8EC282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3" creationId="{E80276EB-9129-7B46-B1A7-505F9F6D2A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4" creationId="{04A598BF-BC8E-0549-95E3-83D023B11B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5" creationId="{DD0D5852-3601-AE46-B7C5-574ABD5453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6" creationId="{9568E529-6FB2-A44D-A0A1-3C52A3097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7" creationId="{258201DF-A3A1-AE43-B0AA-1E1279BE2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8" creationId="{06928D43-E62C-2B40-985A-655AFB6EA0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9" creationId="{E7192249-8789-FD47-A595-BA7CC8E5DF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0" creationId="{636EB435-529C-EE45-92EB-7FC3F8F640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1" creationId="{B4A42640-9A5B-AF4D-BC86-3A7A3C7EDE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2" creationId="{F2826F0F-85A2-E44A-B19C-A3A8870A42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3" creationId="{12E40CEB-C50A-F242-A3EC-1596FCD91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4" creationId="{836A0D80-EBF3-7B41-8B3B-1E1D9DD72E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5" creationId="{3251E269-109A-7349-8417-CC79BEE02D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6" creationId="{6FD384CE-06EC-7441-96A9-44B9EB2F99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7" creationId="{BDF8D50E-CFF5-0147-9687-F63286EAFC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8" creationId="{94AA77C7-919C-9041-820E-21DDC14BC4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9" creationId="{020CD3E9-B6B5-7041-B00B-0D0602C8ED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0" creationId="{22835127-77E4-BA4E-9F75-73FB8F1896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1" creationId="{F00101EF-1962-4B4F-9A24-C196ECEC6F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2" creationId="{07B75BE9-3B0B-454F-B98E-8618BEE540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3" creationId="{CBB2F6D3-0E09-5140-B296-CAD6E0BA7B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4" creationId="{5380CA97-5841-1044-A6C6-1F86F8D622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5" creationId="{12456C62-95CD-FE42-B038-6EAE5B363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6" creationId="{99367800-29E2-DA43-9F68-1BACE097ED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7" creationId="{EFAEE64A-2D4F-1B4E-96CB-7C2BF5B2E5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8" creationId="{ACBB8ECA-48F8-5844-A3E5-9124E21482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9" creationId="{58356964-2458-FA45-84F2-80D97DD1FB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0" creationId="{7E0ACA71-C98D-2B49-889C-9A98E14B4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1" creationId="{01D5F7BD-4906-B84A-9E1E-A974EC1AB6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2" creationId="{4CC40624-62F3-A840-A8BF-F56C722C3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3" creationId="{43CE4F23-4830-9B41-B1A1-A24730E085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4" creationId="{00B9925C-2AC2-CE44-B605-481DCB7CBB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5" creationId="{C9F31400-DF39-AE44-811B-675E2E0C46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6" creationId="{1B2578AC-A3FF-8B49-8BAB-E41A2BA8D6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7" creationId="{46403704-F346-0B4F-895D-10597D533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8" creationId="{475D57E8-64C6-0E4D-B7AD-58CCB24931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9" creationId="{B171EFE9-83B3-C949-9F3C-30E0E6B564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0" creationId="{FC47770E-958D-E644-8E3F-AE6CCA4A24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1" creationId="{466D6E01-5884-3A43-BFE1-4B10728D13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2" creationId="{5BDAAED7-536C-A345-BDAD-57100DA28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3" creationId="{E9477341-7387-534C-82AC-6F6D498778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4" creationId="{A66C3663-06E8-B64B-BCCA-9759277CD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5" creationId="{B4D824F1-5D83-BD49-81F5-59BC71A30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6" creationId="{4F3313E6-47A0-0E49-9BC9-94495B6DEE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7" creationId="{A35F3EE3-680F-374D-A40C-8F2F5FE8E8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8" creationId="{727243A1-7EDE-684E-82D7-50E88174E0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9" creationId="{E8718F2D-C4F0-AF4B-8567-3E1357DB0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0" creationId="{D7599D3A-6BCA-0C40-B451-A5A79BA130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1" creationId="{D791EF0B-A64A-9748-866D-EECD6F5AED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2" creationId="{FCACB0D4-421D-014F-9106-F72BE7BB5F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3" creationId="{1E15CA98-B8A1-E44D-805F-52A18D6D2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4" creationId="{77116A92-84D2-AE4E-859A-56853CED7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5" creationId="{FAC27172-4130-F449-8A5B-8651CC5811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6" creationId="{2095DB06-7906-FE43-980A-5D463FD14B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7" creationId="{01F4A4E2-5993-464E-B021-F3CECA817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8" creationId="{6929EED3-1367-DF4D-BC52-C784B225C8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9" creationId="{0BD58F16-02DB-CE49-81F7-B7B5F5E6F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0" creationId="{E71074F0-33A0-8144-90CE-361C86C39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1" creationId="{6DF7544B-DD00-FB44-84A3-AB46D6DC83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2" creationId="{AB3AEBDE-DF91-6B4F-AF47-05D6C9C11E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3" creationId="{DBF0B7FD-AC39-1C40-A850-03E3A3CA8C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4" creationId="{BBF21676-6F47-FE47-870E-2B7114761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5" creationId="{FF05DAB7-31BD-CA44-B253-9B2FA76C5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6" creationId="{9CF4E846-FD74-E548-94E4-DFCC8B678E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7" creationId="{FB3C5749-EDA7-8D42-94B8-4D913C6B93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8" creationId="{2BF613A9-537C-E644-A95C-E96C7B961D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9" creationId="{1AFAD63D-F426-684E-81A5-760F827A9B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0" creationId="{B50DF8AA-93DC-1643-9363-432DB1CBED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1" creationId="{9C15DEF3-1816-7A49-9EC2-B4948AEEE6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2" creationId="{24E725CE-2BC3-314D-A1F6-E9245EF290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3" creationId="{80F91F19-9B40-394D-827F-83C968DDF4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4" creationId="{9AB2F50E-6B18-9940-B88B-3DA2AC8789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5" creationId="{C952EAA8-0055-CD43-96B1-795ED158DB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6" creationId="{FD229C09-8455-D842-822E-45983E78C4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7" creationId="{67354DE8-D850-3746-B86D-42D31DB4A9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8" creationId="{708AFFE0-7D4D-DA4F-94EA-1CBE836395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9" creationId="{F71677E3-CBBC-AF44-961A-0CE9655AD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0" creationId="{9C0A5B07-51B7-354E-AB98-DE54A3C6E7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1" creationId="{7F25CAC6-8104-E44E-9A4F-90B171C52F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2" creationId="{7EF2EB04-A9AE-3543-8A76-39A87D62B3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3" creationId="{60C6BDA2-489D-9D4D-9AE5-4EEFD9C530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4" creationId="{810687B4-0EA9-954A-9ABF-BB40CF23B9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5" creationId="{D0DAB59C-F03D-EC4B-A7C3-17134DEE47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6" creationId="{16C04471-0D72-2A4B-BBC8-60A33E278C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7" creationId="{F4FE1C23-D940-0442-A502-A796F2490B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8" creationId="{E1DE4A29-113F-F84B-80CC-D43D27FDEA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9" creationId="{248D7650-B66C-2C4D-91B7-B56F68A4F0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0" creationId="{833E3163-D2A9-4949-BD84-F5974D9F7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1" creationId="{FB288431-0CEE-C14F-9D6D-38C339E523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2" creationId="{0414F51A-4594-F941-A3D4-EE5E4F0D79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3" creationId="{C8016716-7E5F-0348-A1CD-6372B38BF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4" creationId="{6A704383-8D53-8148-9D6E-8B70E38340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5" creationId="{19EEA3FD-EAD7-0A4D-8FAB-978BB1AE66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6" creationId="{BAE837EC-5481-F842-ABD5-C01AA87656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7" creationId="{7CF89045-4152-D342-AC50-7E03EB0939D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8" creationId="{D2110506-E47E-3E4D-9862-65121DBDA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9" creationId="{938A4E26-3367-374F-83AD-A078DFCD9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0" creationId="{B50DC147-D38D-2B4B-A4E6-BC67BD7B42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1" creationId="{6D289D68-078B-FE4A-AD93-58045C2296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2" creationId="{EC9EBC9B-3902-1645-A9DB-E3124C503C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3" creationId="{BB4284D9-D5F6-D847-8E68-0BCA520A6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4" creationId="{4560E7B6-10BA-8344-8E51-995AD0408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5" creationId="{56DC76C7-CAA8-664A-B390-13CAACF838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6" creationId="{D6DC020A-D1CF-B04F-B57A-3A8E39C5D3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7" creationId="{DFBFC436-0161-194F-B073-D780C334B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8" creationId="{B803D60E-A6A0-534D-8C36-0C81AB890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9" creationId="{B67723FD-7C38-AD42-93F6-38E371836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0" creationId="{4F2E9C34-092F-AA46-841C-507EFFD73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1" creationId="{5805A16A-12C0-A949-BEEB-6C1F726CA5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2" creationId="{48AF0985-85F3-E340-B123-755FD09EBC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3" creationId="{B729F0B9-6745-7B40-9FF8-2B62D6463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4" creationId="{BB84A346-4D77-914E-8667-51E7D4162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5" creationId="{B7BF17B0-62FC-514D-BA11-A588433F17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6" creationId="{E0C00551-4E7B-E14D-854D-AE7BE10DB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7" creationId="{FAFD4C31-B1A9-424E-A295-C5B985FE6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8" creationId="{4720CB84-20B7-B445-B741-06AD19184D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9" creationId="{D04F6E04-7D89-1148-B9C0-C2F910F2BE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0" creationId="{7D260BE7-5BB5-7D42-86F8-FBDDC7EF25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1" creationId="{CEB0C4A2-97F1-E041-8093-21F63DC488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2" creationId="{87BBC0C2-CEAF-B54C-B81F-9FBF944ED2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3" creationId="{AF9442F2-7B56-2D48-8DE5-7936E7DE6D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4" creationId="{28DE9450-C5EE-024A-B5AD-2DC2668656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5" creationId="{ABD1E020-7B8F-8346-881A-46A541783E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6" creationId="{04FEA688-02AA-0F47-8C14-B10B88756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7" creationId="{B114D038-3063-7144-A4DC-B1BBC55257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8" creationId="{503AC592-9A57-3240-BD51-5EF0DC35CA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9" creationId="{5045607A-51D8-C547-91E3-D96CA9289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0" creationId="{EECD63A3-998A-9F4A-BA94-EB5459B639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1" creationId="{284FC75E-9279-C842-ABA9-442FB5141B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2" creationId="{1210DE94-148A-9543-A491-3FA17BB2A7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3" creationId="{0BF563F0-5D27-0347-80C2-BC2DBF4C4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4" creationId="{F755DFEA-8A12-134D-A5BE-490B9BFC5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5" creationId="{80AAA343-3F4E-3048-928E-03AF9F8A1B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6" creationId="{DAD05F81-7DEA-7F4F-8202-91E1738579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7" creationId="{6F180DA8-5736-804C-97FF-23E577D0C0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8" creationId="{0A2CBCEE-FA59-E441-AC97-C5192BED37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9" creationId="{E07DF5D6-6384-F74E-B9F8-754986AC88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0" creationId="{E915424D-B868-0347-80AB-F399FF31BC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1" creationId="{B00E1A2F-E8A1-2145-BB81-F48D5B5A5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2" creationId="{5BF9B9E8-0C86-7043-BAFC-003BBA5E6D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3" creationId="{58F21771-CDF3-3447-B73A-403318F1F0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4" creationId="{6292486E-28B3-5F43-8BA3-7190F9DC93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5" creationId="{3FA40006-C1E1-0544-A49B-7A30C4FE6E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6" creationId="{C3F8D2AB-60DF-2546-A922-C23F7DF5DE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7" creationId="{D060DCB9-289B-8840-A34F-4E154E65A8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8" creationId="{2DFBA3A3-E60C-954A-8494-F0157C1D2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9" creationId="{BDC48587-DF5D-D940-A0A2-97D366926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0" creationId="{FAE37CA7-F070-9640-8B8C-A6EF75697C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1" creationId="{5AFA3F26-81FF-1142-BE7F-DDB9C71A40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2" creationId="{9097CC42-A515-2846-A796-8EF926D9E0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3" creationId="{8016394C-FBF7-F041-81FD-B93151A73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4" creationId="{08256272-48CE-C743-87E5-AE38E263C3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5" creationId="{3BE94EFD-3325-B543-8BE1-B0C15040B5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6" creationId="{DC5B61C5-0DC8-5742-9DFA-C91F4A450D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7" creationId="{0EC3221E-9393-044E-8105-2690E9D664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8" creationId="{8FF70553-5508-F54B-83D0-0594B30161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9" creationId="{02139953-8D57-A24F-A2C5-0BFB12C8EC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0" creationId="{1C890523-324D-464E-968E-4A2F511C3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1" creationId="{4BA3848A-BD92-134C-8519-35A21A9A10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2" creationId="{4768921A-D62C-7C4B-98AC-EEC565BC0A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3" creationId="{61A3E376-9C62-D844-B752-B322E94ED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4" creationId="{EE8DAA83-A4F6-A94D-BE79-C2E2BDE243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5" creationId="{3EDED00F-EA33-EA44-BF8C-2E402A653A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6" creationId="{40ABF7E4-48D6-D545-BF8F-F893EBFB2E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7" creationId="{4C46C6A6-5EDD-FE4C-A3E7-1672FB157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8" creationId="{D166FE28-45B4-4F49-8820-C7408F167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9" creationId="{E6B2C5B0-7517-0744-A218-AABC8F360F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0" creationId="{8A11990A-0542-194C-86DE-0D70F1D2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1" creationId="{1E26A59E-C90A-B243-AF0E-F9F4FF4694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2" creationId="{AA591219-43BF-CF4C-A7FD-216CB40A64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3" creationId="{D6416BA2-2DB2-0E42-986A-0DDCD53BCD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4" creationId="{166596C9-7D64-D846-9A42-EB55F9DBDB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5" creationId="{6ECDD7F8-B6E0-744F-BFDF-B469FD0C4C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6" creationId="{2EC1B11A-4CC9-E84D-9400-FF14A2B29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7" creationId="{1A9F43D5-7748-A04A-81CA-9C3F3ED6BD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8" creationId="{090CD959-184B-B04D-8526-CBCFE06687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9" creationId="{FE23FA71-5655-6447-BBE6-FB9A857467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0" creationId="{2209ACEB-F737-014F-AE0E-24AA93DB99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1" creationId="{6CAEE400-B564-9740-AA49-7A8023A047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2" creationId="{D2B95734-8C85-6745-AB45-541208DC0E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3" creationId="{692AAFA7-4B0F-1443-8A72-77D5DDF23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4" creationId="{3A093E29-27D9-AC40-A41D-E7991F937A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5" creationId="{ADD6B3A2-82A0-6949-9AF3-844E09BD65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6" creationId="{FBC6E4F7-0314-2D44-BA3B-AFFE96B04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7" creationId="{62C8DDEA-7E6C-1949-8534-D334F6C13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8" creationId="{119AD0AF-5010-8C4C-9B91-032683BC01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9" creationId="{927C03EF-2150-AF4B-A2FA-B0312A5012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0" creationId="{40E797DA-EC84-7745-BD12-236B2CFD5F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1" creationId="{54E0BDB0-4D7D-3543-9D22-B1C83CEDEA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2" creationId="{EB240F19-C732-2A4C-9477-F3AF361B2B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3" creationId="{76D86CC6-0988-CF43-ACDF-82B81BDDA5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4" creationId="{40A52E08-0AE2-EB4B-B17D-FC4D94D6C1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5" creationId="{34510BA2-0470-E647-B663-B5FC38A20F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6" creationId="{FB673589-3DFD-564F-97BF-7DF97E81CA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7" creationId="{13503703-9092-C143-A676-677B1B4FC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8" creationId="{AEC34361-5A31-1F42-8296-12EC3A2D96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9" creationId="{0AD90A53-AD91-1B4B-ADE5-7B8A31BF9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0" creationId="{DEED3B97-A815-C242-A3A7-B34BD19D3E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1" creationId="{B9B93F93-D1A5-6F43-ACAB-E41F69E219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2" creationId="{C0073FFC-EC44-AD4A-B3BF-0B7CB2D25E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3" creationId="{7F47BAA2-8673-5C42-A211-0C2AF006FF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4" creationId="{43077627-B4CC-EF40-81AE-AADB5F1751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5" creationId="{D275CD82-268C-E442-B554-6599C90AFB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6" creationId="{20237BD3-9826-5748-962C-9AC48ED2D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7" creationId="{9750043B-7DA0-DF4C-B52F-5A860B438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8" creationId="{4AB94431-05E3-3240-A43D-E4FF679B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9" creationId="{84AF78BE-A986-F642-9B7A-EC5AA379CC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0" creationId="{E8DD25C7-6689-8B44-82F9-6A597C3C3B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1" creationId="{8A2306A1-0002-5441-8C1A-EE30DBEB99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2" creationId="{F9489F35-5C70-0F4B-82BE-3F00B0705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3" creationId="{2C02E980-DA57-4F4E-AFEB-4C18E26C40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4" creationId="{199B00BA-9D16-CD49-8960-7DABA0DDAB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5" creationId="{2BC1D9D1-956B-2D4D-805A-C4DEE5B35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6" creationId="{CB75A5CF-6587-D242-A266-DE0F81F02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7" creationId="{2F13CEF6-D71B-514C-882D-3BABA004BC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8" creationId="{D84D5194-32A3-C44E-BAD3-1E4A62CD8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9" creationId="{7D4CB0EE-067D-124D-B057-FA7738191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0" creationId="{AAD6243D-1B7B-BD43-9F55-B9E489085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1" creationId="{21559ECF-6BC5-A541-96E7-6821A79034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2" creationId="{DD6A2890-2DBA-0D49-9F54-33600FA5D7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3" creationId="{BD1BBFC5-2350-A94D-B881-F8AA7F95E9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4" creationId="{5B462369-3620-9547-B4B9-AB436E77A4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5" creationId="{5C05321D-C5C6-914D-A5C7-A4134A9586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6" creationId="{95E8A852-54B9-1C4E-8321-4A222304D3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7" creationId="{5E89A438-945E-8D4A-88D0-4A2AC29FB6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8" creationId="{070C0597-42E5-984B-BF9A-7824FCCF6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9" creationId="{1FDFA1E0-C54F-2C49-9C21-CC5FDFBDB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0" creationId="{E2A707FA-5CEB-3146-AFD4-D5FDDFB94D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1" creationId="{561F0ED1-DB97-C949-A24E-88E33B1308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2" creationId="{F062947B-E52F-F34C-968E-EF7366362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3" creationId="{E3B2060B-5BC5-864E-AD00-A53A262555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4" creationId="{607629B6-3D74-B344-93FD-49D61EA35A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5" creationId="{87133C52-A175-0948-BAA4-F04E2E9D89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6" creationId="{C9A59375-EF7F-AF48-8D76-70AC2EBDDE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7" creationId="{97B81FB3-A9AE-6E4F-AEE3-C296020EEE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8" creationId="{F9BB81C3-8AC5-3142-AFA2-E76326FFE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9" creationId="{860E1AAF-9877-3E4C-AB28-3F7383714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0" creationId="{4F94C649-8A15-3F48-BFA0-BCF3B05E51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1" creationId="{8FCE5236-5CCC-EB42-B221-20D7DFE95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2" creationId="{3F316386-6908-D844-A386-B165612AFC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3" creationId="{36BA4992-C5B2-424B-9A1F-2904CCC5B4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4" creationId="{8E3DADDF-0EDB-CC49-8700-6A9DA31F5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5" creationId="{485B974A-10F3-0D43-BED2-7E3E222AE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6" creationId="{B1EBD13C-9313-BF4C-9C56-8389C8C4B1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7" creationId="{287F06E1-1E90-2445-A680-199534592F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8" creationId="{CB139152-E0D4-A74E-8A9F-45B237506E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9" creationId="{2A8F7E56-1FF4-634F-A8EC-1462F00E2E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0" creationId="{81084614-2C31-2E48-82A5-3420B9B323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1" creationId="{50728790-6493-6C4E-81C7-528F9F480E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2" creationId="{5785B24A-F213-954E-82AC-1964A43F59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3" creationId="{E5F5252C-0B58-C54E-B673-270E2816CF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4" creationId="{25406A1A-997D-1F49-A9B6-BB9A89614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5" creationId="{C74FD200-4484-A04C-B024-C56AF42077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6" creationId="{5026BBED-1B45-EB49-BA0F-B2F7793248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7" creationId="{59340C0F-412E-5B48-ABCA-D1F0FA51A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8" creationId="{652358CC-D1C5-B346-94D3-81D39B79F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9" creationId="{D531DB03-E4BA-1B41-A3F2-D535EE89C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0" creationId="{3BC5DBFA-5CB0-474A-85DF-B4791A3DA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1" creationId="{EDCC889E-6FB6-FD46-B941-2B5069AD89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2" creationId="{3E41F641-BDD1-284D-8204-3C6B36E485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3" creationId="{5C71D4AD-2A18-074B-B97C-1362943ABA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4" creationId="{9E3A1F0B-D701-F749-BB5D-E2C3A63EA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5" creationId="{E960E7F5-D2E4-F846-8E1F-45B45136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6" creationId="{7B22AEBB-C316-4D4F-8102-79C6DA119E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7" creationId="{FC363426-623E-224A-B84B-415B333A8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8" creationId="{9285AF46-6345-5744-A5E8-04E10D2072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9" creationId="{E7CD5125-D2D4-D34E-B6F0-8A33D37A46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0" creationId="{CDB86E47-8AB8-8642-BD36-A52F6DBA89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1" creationId="{86A36B96-3DA8-5F40-B54C-95900D874E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2" creationId="{92067813-2CEE-6B41-BC52-C501400BE4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3" creationId="{988656FD-5265-0C4B-AEE8-4BBDE6741F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4" creationId="{9469B2EC-53F2-394A-A5DE-E70E65813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5" creationId="{F1D77F80-3EA9-A643-B50E-90A0EE7B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6" creationId="{C7F9CDB3-81EC-F74B-9547-D3B31058F6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7" creationId="{27340BC8-2C95-8746-9762-4D53DBB0AD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8" creationId="{5195DDC5-73D9-4B4A-9BA8-16E926493C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9" creationId="{D704C4A5-014A-D44C-AF60-862179A9DA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0" creationId="{E529F401-61AC-4E43-983B-C294224B38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1" creationId="{6772DB1C-ABD3-494A-9360-340CFBC0E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2" creationId="{0797CA2C-F9B2-CA49-84F2-D9698C144D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3" creationId="{EC561DC6-6BC0-9644-B46A-726F4A299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4" creationId="{0B191717-85C6-D747-B580-8057524EE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5" creationId="{1E7CBD8A-6C5A-BF4B-AC51-EBE6CB1F5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6" creationId="{F3AFDE5F-87E4-CB41-BB89-97098DEC2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7" creationId="{4D7B9589-5684-F74D-9F94-D1BC485F6E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8" creationId="{4EE4DBD5-F07C-C84F-9E1B-C656E459D3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9" creationId="{CD4A39DA-7DF7-D64F-9D32-78E1FB5FFD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0" creationId="{76FFC3A9-DCBE-5E4A-8D2C-CC2255655E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1" creationId="{64338271-F451-204F-9FA1-96CB5CD935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2" creationId="{4E115649-46F6-8D4A-91A2-C93EE4626F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3" creationId="{A0A714A9-7BC1-8044-B913-CDC6F87CF1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4" creationId="{1A9A00F4-D11F-5F40-87E6-FCC815C06A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5" creationId="{B545B32A-53B7-DD45-8C40-E933D586EE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6" creationId="{916A20BE-4B72-9246-A1F5-5434B276F6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7" creationId="{EF33FF94-013B-274B-9BD8-A18D92791B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8" creationId="{5EA8DFEF-E108-304F-99B2-8A6E7995DA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9" creationId="{18F26199-6DD1-6A41-9788-40F2A40506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0" creationId="{936395B4-5E24-8D47-B35D-C2DA53CAF8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1" creationId="{ED128A46-21A1-B545-B834-77863FD60C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2" creationId="{0E6039A5-357A-3748-AA08-8553189EB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3" creationId="{1E78EFBD-CF2F-BF4C-8BE3-98D46034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4" creationId="{70653EA4-ABDE-7A49-86F1-E745622C3B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5" creationId="{CB245499-AC40-9447-B3D7-6D4F26A1C4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6" creationId="{87EB839E-0E5C-5140-903A-0B6609B566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7" creationId="{547BB48A-1C69-9443-A131-3D0810534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8" creationId="{4E2764A8-E8DD-F544-8E03-A56137653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9" creationId="{DEE8CCD1-C944-C84B-A851-160C3E3841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0" creationId="{B8F7994B-5334-8744-87F2-A45B440B8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1" creationId="{F26C7B80-1736-5440-812E-DC65C644FC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2" creationId="{F4BBD902-74F3-D74D-9702-2C662CAE03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3" creationId="{0E5D5F53-2E43-6A44-8E5B-CBB44D95A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4" creationId="{A5DCBFA0-1A7D-9A4D-999A-268545A1A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5" creationId="{C9810EDE-A78C-654D-A96C-7FADE8CFD0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6" creationId="{966DE0F0-BE7A-024B-A274-2D76B86C59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7" creationId="{C445ADA2-9662-5643-BD9D-3C6A6859CB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8" creationId="{CCF41CBC-B073-394C-96F2-EA1CA0A1EB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9" creationId="{00A3C42E-45B8-424F-8968-3C7C526C5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0" creationId="{DAB2BFC5-E77B-9341-B03D-D0424CBDB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1" creationId="{89C42C19-2B48-F04D-9628-5A8BE254E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2" creationId="{62EAAF84-6DB9-C043-962C-1413A88FB4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3" creationId="{4B250062-F41E-D443-9E48-6D337808A7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4" creationId="{A6B39A71-1FF3-9040-A903-9261499BD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5" creationId="{096A6477-D34D-104D-8F03-BAD195019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6" creationId="{79AC8B07-9ABD-7740-8452-2D686CBC31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7" creationId="{3D3F75F7-F362-E74F-B38D-FB3AC62407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8" creationId="{8857E5E5-7E4B-E64A-ADA1-EA41898AA9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9" creationId="{59F64254-5E04-3E47-9BE7-1BCD0C413F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0" creationId="{A48FDB39-54FC-F74B-81CF-237CCC27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1" creationId="{BC424899-8782-9C48-8661-2854174E5A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2" creationId="{49D71DFE-3C34-254E-92F8-E13DECCAEB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3" creationId="{EE97DF9D-5397-F840-8D8B-8A031D6D1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4" creationId="{F056A763-5871-8246-9318-B7F4AFE68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5" creationId="{5133D96C-55C7-1944-B072-9D58A85ADE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6" creationId="{BD487371-ED7A-E94D-AB3E-419A21759B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7" creationId="{C85972C9-A6DC-634A-824A-2048CDFF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8" creationId="{4C0A0DE1-56D1-CD47-BD37-46CBFE5323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9" creationId="{6A9905CB-17CB-AE4A-A325-FAF06E0843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0" creationId="{C5631CEC-B1ED-1F41-8A7C-34046839A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1" creationId="{F2A7B3CE-4AA6-B54D-AE72-CE8EF2459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2" creationId="{8282361C-77FF-3B4F-9BDF-AF7AB10BB6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3" creationId="{0D9A47E3-5BF7-944E-9045-C272853EFE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4" creationId="{5153A8CD-3B51-A147-BCF2-8115B0397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5" creationId="{8A3E89E6-DD2C-074A-8594-5C5656159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6" creationId="{CEB78D7A-A78B-6B45-99C6-9F6E4908B2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7" creationId="{464FCE6F-6962-6F49-966C-737F9854D5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8" creationId="{641C11C8-CD12-5C44-8CD7-FA5B94ED2D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9" creationId="{B79FDF28-CC36-7F47-8744-D775BF3130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0" creationId="{FFA69536-FB3D-4942-9D86-0D5E18E921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1" creationId="{091EDEBD-BE56-FC41-9248-12FB13244A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2" creationId="{7D26332F-4183-4E47-905B-A6E140FF8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3" creationId="{34D3A3FE-4DD1-4B41-8CE9-60A664C145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4" creationId="{69CE5F49-1AED-2A4F-A900-2353132DE6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5" creationId="{59880AE6-CE6A-7B45-807A-400BF73985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6" creationId="{939BA7A5-7925-DD40-891C-CEEB316CF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7" creationId="{5EAD7A30-C881-3847-B25B-8A43F0EEDA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8" creationId="{8683B759-ABDF-BF44-B980-EF2687DB33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9" creationId="{250DCB50-2EA2-F540-B06F-DCD9EA29D1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0" creationId="{868DFF5A-4323-EB4F-8A5E-40D9AEB596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1" creationId="{6C560469-4401-E345-85A8-15203E5F7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2" creationId="{707C3942-AF7B-C44A-92FE-3E0E287F47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3" creationId="{10717DAF-C765-3947-9246-55780EFC86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4" creationId="{D606FEE6-1361-F447-A3AE-C85A5AC12F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5" creationId="{4BD6559E-7B9F-5E4C-9511-A0D0757531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6" creationId="{CDD55AF7-F0CA-AF42-A2F0-3B5C75F019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7" creationId="{386A52FE-6AE8-EA49-AD70-AC62137DD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8" creationId="{B97924A7-6232-184F-B00E-22C6304584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9" creationId="{642037CB-0367-114C-8FAE-0002F52BB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0" creationId="{2A8E6CC6-2CEE-E040-A893-3B55956E63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1" creationId="{EFB52B39-1149-284A-AD55-A1D2370B8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2" creationId="{3D7442F2-0EB3-3246-83AC-FDC1264E81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3" creationId="{4C5DC9F6-E9A0-944D-A792-A8BB6726B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4" creationId="{E9B3E08F-3273-F047-A42E-05F7CE860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5" creationId="{E8A0CB36-8B2F-BE41-933C-FF3324EA0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6" creationId="{AFA142E8-C42B-054A-820A-AFA7462B5C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7" creationId="{8543294D-691F-7C49-8A9A-6C89682939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8" creationId="{E3320B21-2F2E-C842-BFBD-324FB8A11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9" creationId="{11951ECB-B0B9-8745-AB04-F0AE7CB50B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0" creationId="{F0E7A77C-C415-314A-9956-FA5B2703E0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1" creationId="{CEFF3A2A-3194-2D4B-BF25-AACE6EE58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2" creationId="{9C49494C-6409-DB4C-AB51-702B666C45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3" creationId="{928385DD-CD87-1D49-B552-E72F537386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4" creationId="{698E764A-5DB3-B04D-AB42-29B9B398B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5" creationId="{2E6DE437-127B-B746-8CB2-C22EC4CDFD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6" creationId="{B1ED76EF-BD36-2944-823C-8EB547CD1D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7" creationId="{6260CDF1-0725-6149-A617-B15A44E086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8" creationId="{8037CAC6-AEF0-BD48-8520-62CCC24DBA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9" creationId="{13395BE5-4F9B-9B46-B904-D376C39B7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0" creationId="{2CB4D962-58EB-ED4D-B210-744FE61D22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1" creationId="{45A3C80B-7DD2-EC4F-B23A-D544131228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2" creationId="{EF95B169-FAC3-BD42-809A-B9C07C2184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3" creationId="{A84713CF-D02E-F64B-ABB9-A18C3F3A3B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4" creationId="{5339DB5D-312C-E840-B0B8-39E8ECA59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5" creationId="{65AFA54D-4F1B-0E45-9957-CC3C45B15C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6" creationId="{34FE35B5-BC55-644F-8DEF-26F0B3DE61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7" creationId="{DFAE1247-B18D-8140-B02C-FEABD0E70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8" creationId="{CF8699AB-4F2D-8B4C-80C1-ED9378B665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9" creationId="{3A980AE8-D047-4849-9DD1-44FA67089B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0" creationId="{F8B25EC4-04DA-404F-BFA0-B5D590BA1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1" creationId="{BCF67ECD-F9C2-4345-A9A2-9A502EB772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2" creationId="{9D2BB729-6A32-E74D-9127-020F8FA6B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3" creationId="{EC3E2125-A73B-2B45-B851-43D71B4F4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4" creationId="{643515DE-BD36-5E43-AEC1-BB80803433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5" creationId="{EC4456FD-B51E-6B4E-B9FB-A787637D89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6" creationId="{8666DD84-E2BE-314B-BD99-2EC733D34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7" creationId="{0677F214-FDCA-4041-8918-D0AC7C48C8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8" creationId="{D0F1B2C1-CFEA-6A41-8F05-546673605D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9" creationId="{43A1D495-B4BD-4C40-AC3F-7D9E3480EE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0" creationId="{B19486C5-CBFA-A24A-A885-C80A3AB3F6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1" creationId="{3BC48E7D-74BC-DF44-933D-F6291288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2" creationId="{C3B442D2-5423-7F47-ABEA-D179311077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3" creationId="{0DF93F52-C68A-1747-9F6C-E17CD1045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4" creationId="{1414C79F-44FA-AC49-9B9B-03182BF144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5" creationId="{1B8A87D6-73A3-A94B-B728-1233DF2E44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6" creationId="{3D0DB7FB-A910-BB4E-AE5B-6AB49E48BA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7" creationId="{94700EFA-CF50-764A-B10F-50E8E043FF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8" creationId="{AF855B79-AE71-4A45-A44B-8F569F1368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9" creationId="{4DDF449E-C560-E245-91B6-8AE2A0A44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0" creationId="{F0183625-EAD2-804B-A61D-4B085F747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1" creationId="{2D5B5A4D-1610-2E4F-A093-F45331113A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2" creationId="{559DCEFC-FED4-AF4D-BF98-06588F563E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3" creationId="{FC80847F-2C12-0544-B761-8D06E2CD62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4" creationId="{DD8F18C2-D852-A144-B9DB-4518D4792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5" creationId="{54031591-B4BE-2D46-8CB5-53687B1DBE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6" creationId="{1E8E6864-9CB3-004C-B72F-E982C9811B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7" creationId="{99979B3E-72D0-5848-9B4D-3229B2ED60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8" creationId="{0D502AA5-0C54-4843-877E-D7917E100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9" creationId="{B8B727EC-8756-A545-AD96-E332B913EB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0" creationId="{B86F4429-65CF-1D41-8C9A-D50AD48D6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1" creationId="{15ECB247-1A12-654E-A0D9-9B379C25E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2" creationId="{9EA53956-866A-5643-9280-28B90EBAB2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3" creationId="{8AB6A50B-8307-4C4E-8D90-BA774BC992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4" creationId="{BA7F639E-AB5C-1B49-90F3-AD8400A93F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5" creationId="{628D6DBA-7B27-F74D-BE36-9A9F33CDC3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6" creationId="{450895E6-21B8-664E-822A-BB70FA69C5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7" creationId="{C5CEDAEE-9A34-044C-81E7-5789468047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8" creationId="{5ACFE699-965D-AC4E-9E57-2710D727FDA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9" creationId="{24AB9C43-5103-7B4C-B94B-6D097BC9AA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0" creationId="{6AF3A607-319A-9C43-B968-5193911B41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1" creationId="{664223B8-660A-C743-B22D-E109F487E1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2" creationId="{2515770D-A1F0-8C49-905A-14C4F1CBD6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3" creationId="{08697F1B-A7A0-C04C-896A-D033EB2AA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4" creationId="{7093A747-A820-2347-8616-CE170DE309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5" creationId="{BF8356E8-7D62-5240-909D-4AA5E42572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6" creationId="{C61FC808-52BA-1B43-9C0E-70F4E2F00F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7" creationId="{4938F334-3D19-4A46-BA16-7AC3D9AFE9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8" creationId="{0FED694D-7941-9A4C-9F62-F463518A76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9" creationId="{F4053C0E-4638-504F-A3CA-B3E7377C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0" creationId="{8DDFFD52-FCA4-3A49-9D3A-3073C703DC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1" creationId="{55BCD0AF-3F4C-094C-AF06-ABCCD7428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2" creationId="{EC3C23A4-EC34-014A-9DB3-CCD4F72C00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3" creationId="{DAEE5C79-03DB-624D-8975-02FA04C729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4" creationId="{4F23E8B9-302A-AF48-9111-B533164587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5" creationId="{FCB9A605-7A16-424F-991F-08DCB4A54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6" creationId="{9F7A31CA-64F3-C948-ACF8-543CF805D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7" creationId="{EACE8DEF-2185-9A4E-A1F0-D0740594C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8" creationId="{773D412C-2D4F-874B-BCA1-582E01A8F5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9" creationId="{4045D5B7-F8D9-5247-BFA6-686956DE7E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0" creationId="{436708EE-4205-8D46-824A-F6422CFE2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1" creationId="{DB1061E6-94D1-8946-B568-4B8592B218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2" creationId="{CD066B54-15E5-3E41-AEAE-3BBE4EF744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3" creationId="{466F639D-BDEC-8049-95CF-AE0B02D694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4" creationId="{B670AEF0-F219-1443-8350-64F53D4742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5" creationId="{BB0B8AA5-C04C-AB43-B471-979E4DADFE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6" creationId="{AC863102-9956-DB4A-9625-1F6346D49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7" creationId="{EA483953-611B-BE4E-8698-77E38DFCA2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8" creationId="{5193512B-AAE4-F94D-95E8-9E4636556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9" creationId="{DA433FD7-11D5-D746-A30F-761E8C854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0" creationId="{91D0E4B0-BFAB-7146-9E80-BB4BC62355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1" creationId="{F625DB5D-FD8E-0A47-9573-5B859B4208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2" creationId="{AD36FAFF-A16E-0A4E-AA5D-753755DDC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3" creationId="{9C686AB0-7B59-5B4A-81E6-C31B55AFF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4" creationId="{1A52CA11-28EB-474E-AA96-F8A009EFF1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5" creationId="{F936DFE3-66BE-9940-959A-29BA706B3E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6" creationId="{444E44F3-2817-8E41-921A-D892FD2B7D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7" creationId="{30FB651C-6287-2C4E-BDAB-1E867404B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8" creationId="{FB18261F-F81B-D743-B3AA-864D7713B8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9" creationId="{B18BD2E6-97B6-EC46-9F2B-2B4AA4466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0" creationId="{43BA74E0-D8F1-9542-8D57-D6E387087D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1" creationId="{9C6D0A1F-0D50-EE43-BADA-92621919D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2" creationId="{0930BFE3-A2F6-6647-AA8C-2E2523760D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3" creationId="{731732C4-600E-4846-8478-90F5508F03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4" creationId="{34F4410F-7E30-C147-8331-B16B7856A7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5" creationId="{0E5F76C0-F165-2D43-A935-3A449A238B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6" creationId="{A69BBDCE-0997-0C41-9731-C07AC4A70F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7" creationId="{4ECC2B6A-AA64-1843-81F0-EBE805B6F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8" creationId="{36E934CB-DC0A-F34C-906E-73B8C5E86A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9" creationId="{1B6CCAE2-64D5-3745-8A70-AA9600C67A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0" creationId="{664DDD7E-945A-034C-B56A-0D16A7E37A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1" creationId="{A26BC44F-B6C9-6742-9E1B-0061C7014A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2" creationId="{D17A5C79-EFF6-F744-BBE9-DD7640C58A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3" creationId="{1808A3F4-5391-464A-B406-EDC66CAC46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4" creationId="{8D10D0D7-0038-EF44-BEBC-695E0FF95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5" creationId="{8820B9B1-4B32-964A-80FD-11680FA34C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6" creationId="{5ED87863-9F7E-7149-884C-3AEBEFEA1E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7" creationId="{7F4A3B92-E85C-6F4E-8F9A-999BF4867F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8" creationId="{F7EB0901-287F-3248-8494-62C93BAAC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9" creationId="{27A30AB5-1A54-9240-9245-E587DC4F6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0" creationId="{933BB22E-7F3D-9145-8545-A27BA5F2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1" creationId="{21105129-17FB-D34B-8A78-138B18FF01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2" creationId="{8BB99F4C-2176-E647-A646-58E04BFE7C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3" creationId="{BC8D846A-5215-D742-AD9E-ED9729301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4" creationId="{907149DC-C405-B84A-8CD5-56CD6373B5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5" creationId="{42C20D49-FB25-5B44-B88E-59B770E60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6" creationId="{2EC90508-54B6-644B-9D47-B8071FEBB2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7" creationId="{F23AE7EC-AF6C-BC4E-92D7-3CB76596CF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8" creationId="{E94C2EE0-A630-9B49-B379-EEE4FC6F1B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9" creationId="{AF0FD69A-3BEA-7E4A-A98D-904F3BFF83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0" creationId="{238CAF51-0388-5541-B223-5EACE95253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1" creationId="{537C8977-C3B4-6E46-ADB1-2C0312E5B4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2" creationId="{50578B2B-8062-B74E-AF8A-420E6C2F2C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3" creationId="{78095F5A-2C67-C946-B931-AE5F91E7F2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4" creationId="{76EE8B0B-CACD-C04A-BF64-312D490487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5" creationId="{8EA5735A-7B57-FB45-B875-9643A67AF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6" creationId="{A513020B-6742-D74C-9B25-03F4F47B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7" creationId="{FA97E9A0-087D-E54E-9D68-ABAA25B46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8" creationId="{B597017A-84B1-B349-97A3-7FEBAAE52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9" creationId="{21BF4BE7-A70E-014E-9150-5FE8F1234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0" creationId="{20F96614-19CC-C34E-AC01-4854299AC7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1" creationId="{252D2233-2C1A-BF41-893A-570BAD0FEE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2" creationId="{93C8E2BC-F680-2A42-AE00-AB8F8C1B8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3" creationId="{C91A86B9-FE98-1440-ADC0-54E58B9E25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4" creationId="{AE09D07F-541F-1C43-A74B-31907C6273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5" creationId="{5A5C13D1-9277-C845-B05D-07DE92BA1A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6" creationId="{B58E0834-A925-5A4D-A7F5-2741C74FB9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7" creationId="{8F053F19-EEDE-E84E-9637-5996D79DDB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8" creationId="{81038F8F-7D13-E347-87EA-994CD40EC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9" creationId="{16485025-4FAE-AE4B-84EB-50B4268A82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0" creationId="{A6B75D15-82AF-0144-859B-4EA87B594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1" creationId="{C9B4A6A8-364A-9A4A-B0C3-4726C1ED9B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2" creationId="{95D58D5F-5BD0-F742-BE77-6A41CDE63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3" creationId="{1714C512-251C-D243-9768-FF45A898A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4" creationId="{20A4CF28-8791-CC4B-BC17-8884F2DB0A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5" creationId="{337624FC-8B49-B744-8531-0739D8B7F7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6" creationId="{AB2295F3-581F-914C-A7BF-FE3405604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7" creationId="{52177A0C-A88A-7C4C-B683-FA88C0BAD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8" creationId="{13FCD0BF-BC3A-A845-9AE0-81F80C2803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9" creationId="{A635DA0F-8110-4343-85A2-8B044EA071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0" creationId="{F0004186-1561-6C43-8412-0D288ADDBE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1" creationId="{B75B966E-6D70-FA44-9AE5-D1E3DF4CE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2" creationId="{5089E74F-2A78-C64D-ABC4-DA018353A4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3" creationId="{770774C8-1C6E-8F42-9D83-AC32C34B9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4" creationId="{7B8B3A2B-8B9F-F24B-BF43-3277C5242A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5" creationId="{25C695DC-5742-EC4B-ACD5-A3C4508245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6" creationId="{E4D36999-95FF-1E4B-B2DA-92832C7743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7" creationId="{F6934132-0980-144F-A5E2-3EE27920A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8" creationId="{9FEE27F6-0B34-E649-89E4-34DD69835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9" creationId="{9783FBDC-A70B-CC4D-A004-B8A6253727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0" creationId="{E7486D09-F3C2-4A43-9902-F49E382E37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1" creationId="{6C4884C4-C0DF-BE49-A948-7833CB6284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2" creationId="{BF9CC56A-5C63-A04D-AD22-CC3C9061C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3" creationId="{0BB8DCEB-FEC6-434D-98C4-9E2D2E87B0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4" creationId="{37C93953-704E-AA4E-9CE3-65D7988D60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5" creationId="{818407A1-6BA5-C14E-92F0-C7AE70238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6" creationId="{FF9DD153-13BE-7842-92F3-011C717434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7" creationId="{7D0C463E-A8C0-644E-85C0-7125C7D7E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8" creationId="{F0B0F44B-B3A7-9D4A-9669-8EB6BD1789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9" creationId="{528FE123-F277-D245-8033-E277FC182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0" creationId="{10FEFAC4-6C5E-E84B-B660-0D52655F56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1" creationId="{0A5F343D-5938-6D4D-9AFA-F91698D6CE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2" creationId="{DF79B167-03C3-4B4F-86E2-5F6BCB7A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3" creationId="{F16E7F42-36E2-8047-84CC-CA18CBA959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4" creationId="{5E7E1630-417F-C740-B4BB-FA765C1F8C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5" creationId="{3ECE7A15-3ACF-E845-96D4-9E125B1BF6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6" creationId="{7FBDAAD6-2FBC-EB4A-8031-AAF3614652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7" creationId="{4CCB4ABB-090C-2C4C-8B13-E12A5DAB9E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8" creationId="{F5B35379-61DC-434C-8780-B944F84A2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9" creationId="{5FDEC0C7-55D4-0B4D-9482-A1344516AC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0" creationId="{BA429C09-6FC4-B943-9B31-4C018EB01E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1" creationId="{AAC2CEE1-8186-314C-BAE4-CBC8C28B85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2" creationId="{77406B40-BA34-3343-8F70-45782AE698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3" creationId="{8BB2B430-B248-4740-8695-C7AA0E3B54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4" creationId="{4E7E4194-5567-2043-8F45-5CB2ED54AB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5" creationId="{7B673815-CD79-F644-936B-75B9C1698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6" creationId="{C54CFF25-8AFE-7E4C-AD28-F3EEA860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7" creationId="{702F61A9-DC4B-CB49-B206-CB9E5B1C1C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8" creationId="{4531343A-ADEA-6543-AEC1-8E191FCFC4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9" creationId="{8B59B446-489A-AE40-A657-368C7C69D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0" creationId="{A3BD5DAB-3C0E-2D40-948F-97C94A9ADA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1" creationId="{D8AC3C03-B052-9A44-A556-D9371787D6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2" creationId="{60F699F3-9847-6948-A94D-3C678F938E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3" creationId="{AE14FFED-D6E8-394F-A71A-263E26D7FA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4" creationId="{5C20F60F-A8F9-9647-8A06-E829E2C2D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5" creationId="{AB518437-F4DF-9D4A-849D-8493CF0D99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6" creationId="{F2FB4340-18E1-9740-87DB-A68E2064BA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7" creationId="{320A3D89-3801-4749-89D6-2BF02B9F26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8" creationId="{27527211-908F-B943-A0CA-CD3FA71002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9" creationId="{8967E5D3-6BDF-2A4A-9BCD-68743B4E2F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0" creationId="{3E9E29B2-2DC1-D740-86FF-21E8745DF6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1" creationId="{64436836-AEBB-2748-BA44-3198CE8024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2" creationId="{D9A6A129-55B1-C543-8941-DAB3DD0EF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3" creationId="{61DAE90D-57FA-3D4E-8819-4C5BEF2F8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4" creationId="{0B4F1C39-2360-FD44-8E4F-878C7EBC6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5" creationId="{EE72AC31-4C39-6340-8181-45E98F1482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6" creationId="{C7011CDD-0676-654D-8B81-9E8DD5CE4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7" creationId="{766B6363-8842-F040-A77E-8ECDA0510A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8" creationId="{B5690457-35A8-9C41-B87F-DC005579F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9" creationId="{CEF2CC9B-3587-B94B-8BD8-8685C6748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0" creationId="{4087ADAC-9B77-734B-B863-3F5AF49D4A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1" creationId="{2DB1CFFC-6EF1-2B4C-B90B-5EFF139B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2" creationId="{3C38539F-5BD5-D146-8597-32FA6CE802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3" creationId="{B8F994AE-1CCA-FB47-8604-7F87BC0CDC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4" creationId="{1E53BB4A-4D0A-104E-8450-80C209262A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5" creationId="{7BB8FEAB-97D4-E944-AE95-2DF9B52CC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6" creationId="{137F42BE-9A34-574F-94E7-3D661DD5C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7" creationId="{60C37633-914F-AC4E-AF74-434B45A8E0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8" creationId="{7B7073D6-2E24-AF4A-906D-176DA403E6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9" creationId="{4E56E190-6F2A-8544-9042-53A3DCD08B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0" creationId="{E0606385-E772-204E-A85C-48DAC7D4C3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1" creationId="{5BAE0D3E-F034-7444-8BEB-C7CCEEBB0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2" creationId="{D625C409-4A6D-3441-A5F9-1F5D7D550B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3" creationId="{87F8B3A9-AAA9-4B48-8D1D-52B898FC94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4" creationId="{F6D9D702-21C8-8F44-912E-DE437FBF3A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5" creationId="{D736D78C-A946-9344-B026-9AC873B92D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6" creationId="{4AE9CD0F-06D4-A946-8FB9-C16FEAC1CB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7" creationId="{D7F05E6B-7186-E640-A287-82BEE9BBB8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8" creationId="{6BEC221B-04BC-3544-93FB-69EC07789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9" creationId="{B3A86D7A-CE36-0046-8EE6-A56DA0BDC3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0" creationId="{F664BCA5-B4BB-844A-89CE-A28058739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1" creationId="{742E2EE3-0549-074F-8015-AB3B07E54A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2" creationId="{C2419722-F218-F74F-B005-4E93F38795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3" creationId="{6C06109A-3F9F-B94C-AAD8-54961FF2C6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4" creationId="{E12FA0D0-DF4F-264B-9BFA-4139B927B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5" creationId="{4EF23C9E-E901-464C-95E8-1F9D2BEF8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6" creationId="{7076CD7A-2856-1D41-80CB-593FFA880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7" creationId="{273BBAFD-FA61-F845-8B28-367874355B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8" creationId="{58782384-BB90-314C-AE12-D5E9E70DA6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9" creationId="{C827637E-B2A3-2C4F-88B4-475402FE5A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0" creationId="{E84F236F-639C-0D4A-92BC-49E7CE0E8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1" creationId="{FC66B2CE-2323-EF44-B52F-9DE4042E8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2" creationId="{A92EBAAA-7FD4-B94C-830C-0A704436BB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3" creationId="{DB645CD9-4C6B-1045-AE83-B3A75F2085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4" creationId="{98100AD0-F243-124B-BA29-C382FD3C1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5" creationId="{D83A384C-F266-8B41-B267-F4966615E6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6" creationId="{BB461236-0DCC-1A4E-B592-0BB5AB49B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7" creationId="{E920C2DA-B022-FB48-9B6C-18A82E9485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8" creationId="{F91D539D-B07F-7741-92F0-E045688931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9" creationId="{E85262E9-58FC-3545-A3E2-2230661335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0" creationId="{5F75A95D-726B-9541-966F-88E6F66FEB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1" creationId="{D9F316F9-9A2A-2C4B-9B9A-F519021F8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2" creationId="{FC7431D7-625C-2E4F-8914-FCE1C778A6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3" creationId="{F218B6F0-EF0F-6347-ADA5-2F08CFF1DD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4" creationId="{8CB00EDB-4FB8-1F4D-ADC1-7CB16023C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5" creationId="{D7C854E7-F9FF-E34B-86FC-2AC5B7A51F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6" creationId="{B2918147-B748-7244-8817-47A342FD6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7" creationId="{6ACF51CD-9B43-D248-92C8-D0CDCACC88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8" creationId="{AA54D11A-B30F-184C-8304-B5518B5A7F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9" creationId="{F9BF3748-E2AE-9343-B8D6-5BFD4CD5C7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0" creationId="{80860E9E-D3CC-7644-ACBE-FB5A6B91A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1" creationId="{AE56C5BF-03E4-1443-BFE4-09BC90D9AA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2" creationId="{86974708-1544-384D-947F-91B181E89B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3" creationId="{82C63CB8-2062-EF4E-9747-EF2FED5112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4" creationId="{153D94E5-EC82-904E-BF38-FAD64C1D9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5" creationId="{485D6EE0-B970-5846-996D-128317151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6" creationId="{CFF3EBAC-0E5D-9A41-B419-FF8F453DA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7" creationId="{E155B950-59C3-E944-BF3D-0BC75F8F7A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8" creationId="{41B471EB-1405-B54A-A7E1-E0B090AC83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9" creationId="{7F63018D-2D9C-1B44-B419-5EC7D2E7D0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0" creationId="{3407646E-A809-DA4B-A3BF-3CACD7F550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1" creationId="{3688D17E-3BC9-384A-BAA0-FD31441081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2" creationId="{F993D51F-F537-6344-BE7F-86122A450A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3" creationId="{D76E988A-3691-CD4E-A285-A688306512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4" creationId="{3AF948AF-0A0E-C44E-9A70-7727D46B44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5" creationId="{3134E2FC-285B-9D4F-B4B2-348FE02235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6" creationId="{A7A5EB19-B457-A84A-9028-5C13BEAF5A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7" creationId="{E4F08413-5C4B-5B49-91B9-9B2ECFF7EC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8" creationId="{B99A0626-DED0-1545-BF3A-D5439DADEC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9" creationId="{E4AE7761-649C-9348-8F28-248981C1D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0" creationId="{2E380189-F6AE-814A-8E5B-78E84823C3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1" creationId="{82759F3F-B5F7-3A43-A744-EA2D81A05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2" creationId="{E04F4679-0F61-F745-A4F8-501EB02BF0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3" creationId="{612E4F9C-D757-B14A-A62E-781FF6CC3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4" creationId="{96F19FAA-3D9E-9045-8CE1-5776797A2C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5" creationId="{BE8909DD-0208-D040-843E-811C3C8BFA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6" creationId="{753D27F0-565D-F844-94B7-CB771689C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7" creationId="{469930C1-B99F-BF46-A856-2AA30FA92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8" creationId="{6391E75B-D200-3843-853E-349747DAE1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9" creationId="{072FEEE7-8A02-C742-9797-BE87AF335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0" creationId="{A8314243-C6B1-CF4E-986E-0E5CC8EA2D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1" creationId="{92874564-993E-A646-8FE4-4442C75E87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2" creationId="{B4772840-4850-634C-8616-063CB3199E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3" creationId="{6272AB33-F723-E043-93DC-B9234F9FC1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4" creationId="{3C967131-AD08-3643-8A6D-D8E313CF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5" creationId="{30ECB801-B09B-1441-ABB4-3C1E182B32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6" creationId="{E583217B-4771-3347-B3AD-73742DB79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7" creationId="{A7067DF3-7D75-914C-B6CA-CA034324F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8" creationId="{7FAB7501-9A99-3147-B3C7-5E8CD52B91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9" creationId="{9ABC451A-350F-DA40-846C-684501121B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0" creationId="{507E0CAC-7894-B541-A7FE-A0AE174250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1" creationId="{44477BB6-77AC-3D48-BFC8-19997E8A1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2" creationId="{A43B7D51-C19E-EC40-9106-52A73D399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3" creationId="{28AE18B5-E2FE-3845-85AC-DA2D2684D7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4" creationId="{EB094B89-7A05-1B48-AE00-72BD42AE69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5" creationId="{F62F2ECD-43A5-AB46-B75E-324AAA72A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6" creationId="{91F4FB19-E7D8-844C-8220-EF83A05B0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7" creationId="{ACBF403B-7732-E844-A4F6-CC81CAA705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8" creationId="{E0C3A4B9-D30B-DD45-A4C1-601BA6EF6D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9" creationId="{CD18FB98-17AF-A541-B780-EFEC873303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0" creationId="{7A9654AA-C1DC-FB4F-B3EA-187DF45BB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1" creationId="{3134715C-183F-D04E-B7BC-001F8852C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2" creationId="{26A4FA42-8DD1-B640-A578-5F2ED7774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3" creationId="{99E4EB48-4E07-3747-9C0A-EB5AF0C42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4" creationId="{BABD4691-CBBE-5A4B-A5C6-5F9A2EA35C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5" creationId="{D702B86B-26CF-D748-8CC4-EE8061EB7F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6" creationId="{BF479B69-6DFD-DC4A-913F-B4A1BF23BF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7" creationId="{0C597901-D257-A54E-936F-C12E1E4926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8" creationId="{B194C014-2DB3-614B-A926-0F0F64D441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9" creationId="{344DBAF9-0D20-3743-95A4-41FB618F34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0" creationId="{E1342E68-1C91-4342-9B79-4F8E0A3ED1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1" creationId="{867059DC-A998-8049-9FE0-3D575F5BEA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2" creationId="{42C4B2E4-8E25-F949-AA22-26AD38F4B9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3" creationId="{E24B56D4-7195-1842-919F-D2F434C932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4" creationId="{A6E38AFA-C1F7-9045-910F-6A31C1F778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5" creationId="{417F17C6-5789-444F-879A-BE5FAFB517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6" creationId="{D00F1B04-7B20-FC40-9F66-320777CAC3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7" creationId="{B3DA96F9-68B1-0E4A-AFC1-A657AD45E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8" creationId="{B538780F-25E4-8047-BAD6-C8F004BBC6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9" creationId="{C81C9712-0647-0B41-A0E0-0B63D124C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0" creationId="{FBBA3014-D86D-934E-A951-1EAEAEFF18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1" creationId="{309C15EE-3A9A-1648-87FA-DAB733AA4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2" creationId="{4F46389C-2B4D-EB47-9A02-CA4F119FDE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3" creationId="{9AB49AC5-F82A-A840-B478-890258B08D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4" creationId="{86689186-C2D0-FD48-95E7-1C6F1119D5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5" creationId="{E507B362-D0FF-B044-BD96-182BE0AADB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6" creationId="{B7364C07-0867-094A-A672-CFE37C625F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7" creationId="{2ECD6277-8652-FE44-91D8-4F39C2342E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8" creationId="{8E30A7D1-43B6-FE4F-BA37-470BF0912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9" creationId="{B07F5C5D-F540-664A-8F18-E9F223ABF2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0" creationId="{E525E6C3-9897-F44F-AB7B-1F0F407372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1" creationId="{3536171F-711A-1C41-9BF5-F924CFB39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2" creationId="{4FF0DE13-3F90-F441-ABEE-8543D4964B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3" creationId="{3D283938-9B2F-BA4B-BE5B-9D97F3F7EE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4" creationId="{679922CF-876E-A54B-B469-8E459F37EA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5" creationId="{27CA92D6-AF1E-7544-B859-FCA06CD84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6" creationId="{CCD7640B-63A6-9B43-82E7-19E2960930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7" creationId="{36DFA6FB-FBD9-F34D-98BE-7129EFD05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8" creationId="{FCC1572B-13CF-5D49-A03D-F6DC042CA3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9" creationId="{A25910F7-8887-9947-84E8-FAC4F7EB3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0" creationId="{0A58E437-0B44-9B45-8707-F6B00403C3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1" creationId="{73D19600-D839-B04D-9C55-0B7BEEFAC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2" creationId="{6D3D48C3-2AB3-2A4A-B0F6-11F2FAABA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3" creationId="{89C94152-4F2F-AE42-9F7B-01D2B95BD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4" creationId="{D853B180-CFB1-DF4B-AFBC-2CFFE3E59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5" creationId="{B4C81EC2-14A5-3A49-A1F1-E37E11F360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6" creationId="{3F105932-EC04-024D-A83D-7E0C1B53FF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7" creationId="{97691D87-E4D8-DD4C-8CC7-9E56C09C1A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8" creationId="{579C2C76-2CE0-3240-B6C9-D01DFDBD99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9" creationId="{6236DD6B-79B9-0B4D-8346-05FC057311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0" creationId="{AD1A5648-FF4E-A84D-A651-CE36A9569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1" creationId="{475991EA-6F25-3E45-9D88-C84912B840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2" creationId="{B2A8937C-14BF-3741-8718-BCE0F0DE87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3" creationId="{AE09C53C-5E08-3F45-805E-25D1E3C4C4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4" creationId="{0247E8E0-DCAA-4849-8C37-FA0C3C1625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5" creationId="{112BAF56-EDDF-0541-86B5-0496767492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6" creationId="{99A7594F-19E2-6440-A7A4-4C2E8B0E9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7" creationId="{EE72DEFA-DCF0-9D4B-8514-D3A64A55BE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8" creationId="{07A8CC5E-9F37-174D-A019-793F8D4DD1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9" creationId="{68B51266-9997-DA49-922E-C17CA7BDA9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0" creationId="{985A9363-5952-5244-8A90-9AA3E3B1A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1" creationId="{A8DF6E17-8A34-3D4C-9A0B-A67870E524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2" creationId="{DF721875-8C4A-2049-8F2E-E8FC49FEE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3" creationId="{9BBF815A-8C4F-8746-ABAF-F50ABF514B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4" creationId="{FE4B6137-8590-1D42-914F-876332274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5" creationId="{732FE870-22EF-944A-A9E1-74F92019C3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6" creationId="{E8647CA9-1DC7-4D45-A02C-E0942DD9C9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7" creationId="{06E8DA39-BEEB-D247-9AEF-2BADB7E754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8" creationId="{B5CCEE3A-BFE1-054E-ABAF-8B5E6C697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9" creationId="{971C80E3-B9E0-7C4A-B71E-145D6A7FA1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0" creationId="{958B2E2D-3551-E84A-AC60-4DC217FD7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1" creationId="{97A61CE3-B788-D249-A6E4-EFCAAA1C9B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2" creationId="{86472538-0C57-B240-B8C5-B43EE29904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3" creationId="{E9ED7F75-B968-5E49-88A0-56B82B339B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4" creationId="{685CFFEA-92F8-5E48-90E4-5BA3DCD02A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5" creationId="{51034DF8-7BC6-9F43-999A-08E1A5B337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6" creationId="{21D13781-DFD6-BC4B-89FE-6E40ECBD4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7" creationId="{FE1A1B45-31AC-094C-9E5B-43DBF47ECC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8" creationId="{97B90F20-7326-C349-A308-8E853E604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9" creationId="{933C4BC9-45B3-3642-9BBB-22D21D006A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0" creationId="{07666A38-CDE8-C84B-ABB6-3E6A7DEA62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1" creationId="{96C7A508-82E2-4442-B31D-9F4BA51ABD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2" creationId="{DD7DED96-E99C-5448-A294-6537AADEF8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3" creationId="{B0C9AB5A-7556-BB4E-8FAD-AC5281202B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4" creationId="{B8DCE02E-6451-B44C-A723-6846274B07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5" creationId="{FC53A5AC-F124-8141-A5CE-4EE884D772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6" creationId="{DDAA4097-224A-6240-B84B-0CFB1B7598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7" creationId="{881527F6-82DB-C643-95CE-5FFF5DE671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8" creationId="{0A68D4A2-571A-9148-9328-E670EA592A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9" creationId="{C31051FE-18DA-1C44-A6E1-5561368D73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0" creationId="{2548038C-AD93-084B-879F-AA49960CA5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1" creationId="{ACBC54D2-0D2B-8244-AB31-D111279E5CF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2" creationId="{6C381BE9-4051-8043-9DC2-C2CDC7A9C6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3" creationId="{8F286939-992B-4443-BCC8-D7B0C3D48B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4" creationId="{2B92FCA8-FE35-5847-915A-0165166486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5" creationId="{51745984-1222-9343-8E9A-B556F6024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6" creationId="{FBAA6493-BB5C-2547-93FF-B9B283BA14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7" creationId="{BFC0CC1F-AEA9-EC48-B259-B64842C757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8" creationId="{AE335577-1F4E-8B44-83CD-C1FDF7527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9" creationId="{D8FC08D4-FE5A-A540-903B-6C3CC61E2E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0" creationId="{0123A57B-1F2E-4A4E-9C29-EDBB258357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1" creationId="{CF58BCE1-8543-F045-9F09-D590049E0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2" creationId="{55FB28C8-56AC-0A45-B319-04D9D83B7B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3" creationId="{383A8011-EC24-F04F-8279-946B45CB30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4" creationId="{CB8AA860-ADF8-0A42-84ED-8BA7007E98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5" creationId="{E0FD24A4-7BD5-9847-AE2C-AB0F4EC18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6" creationId="{71607AD0-892C-D04F-A534-6B6CF607CF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7" creationId="{132CC64D-9C73-0940-8267-C4CEEEDF35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8" creationId="{86D98A2A-1589-9A47-B49E-CC760FBC80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9" creationId="{FD1C5BE7-034D-CD45-B464-8E4BD8D015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0" creationId="{995486E7-0C75-0C4D-9EE8-5425D0BC04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1" creationId="{95F65869-FEAD-2347-81AF-5AD339E642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2" creationId="{855ECAF6-2060-E146-A65D-783935623A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3" creationId="{02693741-0B9F-4142-A7EF-1B00E36570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4" creationId="{75E9BF80-38B1-E243-87B1-8C420844DF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5" creationId="{F28870B2-3159-3A46-B636-D299BAB2F3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6" creationId="{94384B38-940D-364D-8115-E18F86DB53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7" creationId="{38096C79-2BF2-3942-AB8C-73F870EB4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8" creationId="{C9343D16-7C0F-8548-9D27-FB52B6B67C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9" creationId="{A7DCA665-41CF-534C-8E33-9CC1638DB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0" creationId="{CFBAC8D6-A93E-F046-B08E-7ADFC8EC8F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1" creationId="{BFD36A9A-4081-2348-BF3F-F62294B700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2" creationId="{28803EBB-5F63-5A4E-968C-2A4D4223D1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3" creationId="{C9DABC23-BB7D-434B-9342-D5303DD49A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4" creationId="{5856EEC9-FC94-5F40-A6CE-D3E9AE90C7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5" creationId="{E134700B-E156-E04E-B330-4B18B933DA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6" creationId="{339581D9-7B9C-574E-B60F-DA18AF39D4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7" creationId="{FF7A6EA5-B671-8A44-85D6-46D5B9A06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8" creationId="{FED2A538-8535-4C4D-BFFF-5FA019D419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9" creationId="{FB514822-BF1D-4F4A-9332-CAB7ABE5B3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0" creationId="{DDCF85F0-FCEA-AC45-AF2C-851766A42E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1" creationId="{76592805-AA14-2146-86DD-10195BABE7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2" creationId="{B5D7A80F-7F63-BA45-ACCE-9577651D9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3" creationId="{676AEFE0-0F4C-9B4B-99D8-71CC909472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4" creationId="{55C9CA90-82C0-E946-A440-31EBF1118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5" creationId="{3C6E2CE0-54BC-DD40-BAC9-1BB0587EB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6" creationId="{C27DC34E-3B0B-A746-B30B-5CA414A29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7" creationId="{81938D77-5EE2-174E-A932-C4910B427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8" creationId="{FC480EC9-CB9D-A145-AFAD-190097E391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9" creationId="{A0EE821C-FAE8-1848-A8DA-B762370602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0" creationId="{74772007-5B0B-4A49-AC9D-99E7E9DC10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1" creationId="{0C75323E-09C6-C943-B73D-7D1E13A9FB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2" creationId="{B1DA452A-0028-2D46-B2C6-E041967EB7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3" creationId="{1A71706A-9438-1F4F-8A79-C52B595ED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4" creationId="{D28ECF06-5872-8245-9BC6-A1DD583C31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5" creationId="{313956D6-F9DF-D44B-BA19-FE006A49BD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6" creationId="{836FEB89-C101-F148-897E-36144B96D0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7" creationId="{118F5487-35AB-7C4F-88F8-9B056F296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8" creationId="{C63369E4-5F1E-8E4B-8A72-D82D2B6265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9" creationId="{E9E1F44D-3704-1049-A068-F0A95FE1A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0" creationId="{EE432D3A-7985-4E46-9862-BF13FE05FA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1" creationId="{6395F227-B600-6E4F-88D6-09D1AB2B2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2" creationId="{27415951-1F64-1246-8FB3-CA89D31407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3" creationId="{D6C34D86-C701-B14F-9CB5-9602B44758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4" creationId="{8067FCFE-60F7-9041-8EED-DFEEC9046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5" creationId="{B71330E5-08B0-1B48-9A75-CB146FE182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6" creationId="{975B3808-8E41-CD49-A24A-9A6BA93AB7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7" creationId="{6AF31327-1A21-664A-B620-E32055BAE9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8" creationId="{FDB76391-8197-654B-A55F-3056D20B2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9" creationId="{715D5F5F-15B9-9F46-BBB7-F4912492B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0" creationId="{D6684304-440E-8C4B-8E48-976F777E3A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1" creationId="{359F8628-6CEB-904F-8B8A-87796A3FB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2" creationId="{E170E213-A222-E946-B290-B71110B818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3" creationId="{04D133E6-BC07-F741-A729-CBFC804E43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4" creationId="{8179B57E-DAB2-E44A-AB29-49AE9AC78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5" creationId="{77699395-2B34-6D4F-B536-EF919A2097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6" creationId="{3AC12D5C-2274-3449-B90C-5A1C328EC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7" creationId="{90ED34DA-90E5-7849-ADB4-A1E22260EB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8" creationId="{91251A6A-FEC5-7C43-8ACD-6AD5EB7274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9" creationId="{706216AA-8578-894C-B9C5-A6871A0CAE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0" creationId="{B8FF6FCB-D26B-8342-AB29-2881F5CAF7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1" creationId="{C8A823AD-8B1A-624F-A8A0-BECA9081B5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2" creationId="{8D186144-1E54-0840-8216-70924F6D7B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3" creationId="{1382B34B-82CA-624A-905E-308CBA6688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4" creationId="{4766F5BA-7BE8-8944-B42F-46B81A8465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5" creationId="{3FEFE577-570D-CB48-B409-7263E56BA1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6" creationId="{9B549666-8494-1543-BB75-B1E33008F8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7" creationId="{D2639A82-006F-3F40-9ACC-341BB414D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8" creationId="{906FE5F4-C731-7348-839C-7239B2B88F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9" creationId="{4B293130-9E1F-3146-A53E-28FA1F0581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0" creationId="{2D4B7C2C-7116-B54E-8A97-F2FAE2F6A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1" creationId="{82F5C7E3-876B-B448-8134-FBF27F4199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2" creationId="{13E7A14C-0C85-224E-AAF6-AB065B3D0D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3" creationId="{AF5181BA-FA77-B04F-8414-4FD3B53B63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4" creationId="{B4DFAE85-B43A-6D4F-B9B0-FEC99CD67C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5" creationId="{3E16E283-421B-B446-A452-8BD5EF3BC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6" creationId="{990115BF-A00F-1B46-81F0-AA1D7604A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7" creationId="{C2DE337D-6515-B44D-A5C5-971C1AEBB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8" creationId="{DD526B5A-8930-234D-9D83-802BD5F2F6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9" creationId="{60817B20-3514-5741-84BD-678DCBBBCB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0" creationId="{5444631C-094B-054A-86E5-D47F9ED8D8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1" creationId="{E7BD6059-DC08-1E45-B5BA-70767750A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2" creationId="{4E5C9607-2041-2F49-863C-F40E23B5C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3" creationId="{8D222654-369E-0C40-BBC4-D5678F7E77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4" creationId="{40432E03-6820-A245-B3E8-9B1C463F02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5" creationId="{77FE76CB-E8C6-6A48-B817-0A715F256D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6" creationId="{49F300FC-EE22-1447-A52D-E474CF3758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7" creationId="{2C49141C-F15E-B547-83DB-738F1490BD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8" creationId="{350AD73A-8332-D64A-BAE6-8A10E506D8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9" creationId="{0E7D35B8-C28E-0548-8AB5-FA532126F8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0" creationId="{FB669C89-C2EB-5E4B-9987-20A852CE4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1" creationId="{41A44FB5-480C-6C49-A31D-0F573C1267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2" creationId="{61C20136-A430-E446-8030-F43BD8210D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3" creationId="{898A5B80-85FD-B546-BCD0-8D6288C675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4" creationId="{C3A92BA9-082F-2040-A231-5DDB03496C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5" creationId="{A4C26A4A-3845-214A-8FFB-BF27E88732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6" creationId="{CDA45424-5D95-B445-B867-6F3E0890A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7" creationId="{A0E7756D-464C-7647-BEBD-5BA96D8E97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8" creationId="{6C6F6F51-F620-C04E-94FF-9F579335A3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9" creationId="{92472E42-8C98-174F-954C-C1921A095B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0" creationId="{4628F91D-F53D-A94C-A586-E6ED8CCC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1" creationId="{4EEDB308-6ECE-D045-8E1B-F2CD0E5C95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2" creationId="{4618C40E-3806-0249-864C-1AEBA5464B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3" creationId="{18712726-46A8-9D4B-B033-E5A2450E08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4" creationId="{75CE0F77-B159-7645-A049-5AB1402EAC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5" creationId="{A004313E-43EE-FC47-A895-E33B68B073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6" creationId="{4B40413F-55DD-1049-8515-A9CF34C2F7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7" creationId="{11C278EA-70A9-AE4D-B2FF-39F2774A2D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8" creationId="{D2DBDB27-5A6D-A640-B9DE-48F93AFFA4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9" creationId="{D0F0281F-3033-1F4D-915E-9BBEF3ADB5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0" creationId="{0429BBB5-3BC5-C945-9831-6B4A5D52D5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1" creationId="{24F7D887-6EF1-5143-865D-DF319FD67D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2" creationId="{C1E50966-7EDE-4C42-A37C-0269D15119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3" creationId="{7CF5C47C-9D9C-AB4B-B0AF-6E7EBDCE3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4" creationId="{982CD5D3-4D0F-0A47-B390-A0F2F22FA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5" creationId="{6A87F91F-877E-AB4E-8587-968E48EE9F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6" creationId="{B993260C-CA62-BD49-BD29-CD0E1305DF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7" creationId="{D135F294-21E8-1F43-A09A-DB0187A065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8" creationId="{C99AAA2A-86FB-404C-81A5-A9756E9F75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9" creationId="{8FB10AF9-8B10-234B-AD19-143F188FDC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0" creationId="{719C86B5-9AE7-6342-87ED-1250B40BF1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1" creationId="{CE19C166-203D-9743-8957-60B2B44D77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2" creationId="{5DDF1CE9-D3D5-E749-9E4D-04486EE70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3" creationId="{43847FB0-57F8-374F-964D-F42E7F036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4" creationId="{627361DF-1265-A049-8F64-24C6AC448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5" creationId="{29A06751-5E04-654A-BD27-ED376CAAAD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6" creationId="{65538C22-51FB-264C-B5D4-DED7A69B2F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7" creationId="{08A9A403-EEA5-6A4C-9BC5-D28A526EC7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8" creationId="{88324165-EF7E-8A44-B31C-A99F350868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9" creationId="{4A0C30C1-85FB-F646-91B2-6009835D6A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0" creationId="{70A1516D-8448-034E-9FF9-280AF12033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1" creationId="{277EE445-52C9-AE4B-AD7A-53FFFFD66A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2" creationId="{FBE8C238-1BAB-5048-8A0C-3C9ABD698A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3" creationId="{589CB5EF-81D5-7A4F-91C3-4C9CD2CFA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4" creationId="{D0B36848-7AD8-5F42-841A-FCBF96FA04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5" creationId="{1355FF70-6121-3D40-BB70-213661357A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6" creationId="{6920ED0F-1F71-4D45-89FE-9741C6D5C2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7" creationId="{5385F3DB-0915-1F49-98B9-4D172707D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8" creationId="{E349387D-11B5-EB4B-A71F-F28EB4899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9" creationId="{E3F0B68C-F494-4648-AA7D-93B0A2204A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0" creationId="{6B8416C7-9A11-8C47-B6B6-629094A2A8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1" creationId="{37721E02-149E-DF40-A028-5B38F736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2" creationId="{65E6D47B-AE86-9045-8ADF-5CBD9A7FC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3" creationId="{8A7C36BE-C820-B54E-86A9-2A9CDE5592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4" creationId="{D55B38FC-6DAD-E34D-9E77-D28D4F090B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5" creationId="{0CE91421-BA46-BE49-A346-8FD597490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6" creationId="{DE7B7864-1803-CE47-9DDC-A97BD750B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7" creationId="{F86D7AC1-133F-0940-A20F-3FF1AAB53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8" creationId="{4E4730B6-ECD9-8E41-A818-248503F4A3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9" creationId="{963458AF-1EEB-6C42-8DFB-16E0E0A954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0" creationId="{5A55EE7B-1ADC-CD49-A601-D58968DC26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1" creationId="{21EF5593-0E38-EF42-BC42-5BEEA26D5B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2" creationId="{CDF839C3-B3FD-B146-8C47-039B4ACC16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3" creationId="{370E3F8F-5B48-3A46-969E-02A1C876B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4" creationId="{CBE4271A-0FF3-E048-8023-9ED98A0D8C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5" creationId="{46E02BAC-E361-5748-A2C5-EB8AECF9DA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6" creationId="{94B84F47-1C80-B54A-810D-37D98230B1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7" creationId="{CF00CBA8-6A8D-F44E-9D5C-AE716F145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8" creationId="{D46D9278-916D-F94B-BC09-7F0408295F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9" creationId="{AC0EF4A1-59C7-6C43-BB15-357363F675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0" creationId="{F6BD41BE-46C7-E445-9627-F8DFD41D5F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1" creationId="{7ABE71FB-680A-054C-889E-D235DB8B6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2" creationId="{3F4E0B3B-4BE3-E34C-9105-895F0F6F2E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3" creationId="{62F96BA2-A635-4842-B1A4-E1A6931132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4" creationId="{4D9BA23A-6FB9-AF4C-A237-C2E6BC619E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5" creationId="{A9DD09DE-943D-3D47-AE62-D17B75493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6" creationId="{7FCBF625-8AD0-904E-BFCF-992C1F7F8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7" creationId="{B34C8AAE-CC48-9A4F-9298-0B854845D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8" creationId="{7A4B90C6-F387-6B4B-A66C-8E0EE9317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9" creationId="{F041802F-E3E8-D84B-9A0F-31E41E140F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0" creationId="{53156261-56A3-E846-A2F4-4CB04A490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1" creationId="{2B4BEA2D-213E-0046-90E5-89F458B056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2" creationId="{92452BDB-4090-6841-9289-162194DCC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3" creationId="{BB320624-8B45-6D4A-8B68-5D2F4C4734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4" creationId="{0B1B2597-6C69-734D-AACB-958D19567C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5" creationId="{1DA22DFB-CD50-2343-9941-43EE6C2339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6" creationId="{9EDC4462-CF9A-B343-8F3D-F202BEE079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7" creationId="{73A68834-F2C0-3842-B8EB-58D482362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8" creationId="{BC0BA4A6-215D-AB41-826F-0F162A014C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9" creationId="{ABBB24EF-F8D2-4546-9315-8353FCAAE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0" creationId="{3A4F0C7D-E14C-8045-89B6-B6DEBB1D71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1" creationId="{4C8746A2-C25A-D945-BEA7-1B2F4587A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2" creationId="{406B7E10-6A01-2249-B0B4-03176F353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3" creationId="{AB18D53A-1B01-2846-84FE-F7850BB9D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4" creationId="{3A5C877A-7D87-F947-B07F-5A59211A16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5" creationId="{409CBFDD-B528-344F-8F26-B0FCB8F53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6" creationId="{2AA4A90C-1B47-554A-87BF-293F0F36C7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7" creationId="{AB03D929-C6DA-174E-988C-5E778E0988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8" creationId="{94C11E38-0A7F-674F-B660-5BDB017E41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9" creationId="{4AFE6E70-A166-E147-9D79-4109AFF491C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0" creationId="{B8AE6E82-32F5-5F48-B6FB-95EA307AE6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1" creationId="{EFD6D194-2672-9348-B18E-401683642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2" creationId="{E4C10E7D-2484-E84B-8510-FF92D0D310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3" creationId="{038A0E97-674B-8B44-85DE-AB1A307D6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4" creationId="{1F65F2C7-BCBB-7841-B6A7-2D87C85AB1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5" creationId="{7903DF7D-B6D5-C547-A637-53CE1FCFE3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6" creationId="{43F39B02-38C4-B045-A59E-FDB6258E81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7" creationId="{A8627454-3F89-5943-AF4F-E90FE606BE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8" creationId="{C38988D7-B965-5240-9E49-D8A3D6797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9" creationId="{DE1AF3D5-0D90-9941-8F10-3AF005F77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0" creationId="{15A5888F-560F-2546-88A8-1447AE775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1" creationId="{6E9508A8-0B46-914B-B375-668FF8942A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2" creationId="{ADD06D98-B6B0-2C4C-80CD-156BFB5C44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3" creationId="{911E699C-69D7-2A45-B763-0EAD428F58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4" creationId="{9F68C036-B72C-8B40-9842-3160146D7B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5" creationId="{0B547B02-9AD7-DD4F-8EA4-E88DEE306C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6" creationId="{67E1DC6D-8C99-D047-849E-E187BE82AE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7" creationId="{0CB161FB-0EFB-5C4B-97D9-EE13D5EDC7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8" creationId="{DEA09110-B1A5-EF48-A733-EA1C4E0481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9" creationId="{61E90D38-73B0-674B-8A99-6760B8ADE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0" creationId="{74D78489-891C-8848-9280-101E1C816F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1" creationId="{9A6C84DA-69F4-EC4A-A75D-5C4AE9BBBD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2" creationId="{A7F70AF2-06C5-2A45-ACC0-9DBF8847C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3" creationId="{9B17E5BF-4D1D-AF45-AB47-D1BB0DF65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4" creationId="{36DBE956-C975-C748-B13F-DCA9F45ACB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5" creationId="{1B4307F1-5575-E440-92AF-1B4B11A850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6" creationId="{E07F30DB-F0D1-C848-9F62-F6E60E3B3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7" creationId="{8D0917A0-9495-E148-9AF3-1B06A300F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8" creationId="{34BF16C4-6504-8349-946A-21CB54D3B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9" creationId="{CE2A948B-572D-CE4F-992B-D2402ACC5D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0" creationId="{761BB6AC-D4BF-C049-97CE-9F5A07FC0C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1" creationId="{644FBDF0-8365-7D49-A985-5A273AF480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2" creationId="{AEEA810D-929A-784E-86C9-8DC1E7AAC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3" creationId="{3B8EE0BC-3CFF-B045-8ACC-B7BF3D9087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4" creationId="{27BE1FE1-C5C4-2B49-A526-0E8B958A4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5" creationId="{8BA30B26-7C49-7143-9C8B-43122A90D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6" creationId="{820C6E04-3630-F54A-BC3B-BA48A6B9E2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7" creationId="{305BBFF9-3F46-8746-B54D-D6EDE3522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8" creationId="{61E8E95F-CAF3-B641-A9A2-C6643F996A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9" creationId="{21DE4E88-6FE6-8542-8EEC-A7317DBF6B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0" creationId="{61BD0B5B-F582-5F44-854B-6C141AB8A9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1" creationId="{28471D10-F063-ED41-9383-A911D019C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2" creationId="{BDEAE195-FFC8-4146-96C3-4CF22F753F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3" creationId="{EB1598E8-53F8-134D-9ED3-ACB35F252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4" creationId="{77E8B769-9FA1-F940-A059-6225707A02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5" creationId="{52DE7388-3060-9041-BE22-2B863E9C1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6" creationId="{48CD4456-8E05-9648-972F-E08C24796F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7" creationId="{F4945948-9662-8F44-87C2-0905EEA276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8" creationId="{BF6C5F0F-56C8-BD4F-A8C4-816B439C38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9" creationId="{8DE85DD6-A9E8-5949-84F1-D249F66BFE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0" creationId="{9125B8F2-5719-734D-BEE6-C88B24DE4B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1" creationId="{4F63F4B8-E7F9-0147-BE37-D46B4F482D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2" creationId="{A7FFB3C9-1028-E448-BC56-7C0286235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3" creationId="{1988E008-7824-ED4E-A9E1-767CBEA561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4" creationId="{D1ED4DD2-066D-9D4D-A3A1-BA480300EF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5" creationId="{68411903-0542-E748-B083-F5C33A4B9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6" creationId="{7977E93D-FE81-6A4E-ABAC-51B957A6CA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7" creationId="{10C81293-243A-C549-88D1-4887A63745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8" creationId="{673A9E5E-38E6-A247-8BF3-CBC6406AF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9" creationId="{D1A13D1D-85FB-CD45-AD98-94B3AFF043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0" creationId="{F463254C-2B22-6F47-90DB-CB9709E2D6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1" creationId="{CCC938AB-6F94-AF40-8C61-429C7838E5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2" creationId="{937A9F3A-7C55-BC4C-A4C6-773DB657E5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3" creationId="{3E020BD7-E83B-F545-B1B9-B20CABE87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4" creationId="{553D9605-8487-274E-810E-60E7458F53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5" creationId="{E9F062ED-6F48-024C-BEB4-CFDB2854B6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6" creationId="{2B450799-AAF6-1F4E-8FC5-19324835B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7" creationId="{673B9A6E-4F73-6F49-8B4F-648FCBC633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8" creationId="{A758D2C8-0239-684F-9E0E-66742C94E5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9" creationId="{2B4278B5-6140-2242-B129-CACDFCB6E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0" creationId="{20DA4EFC-7351-2D49-80DA-4B20614B14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1" creationId="{B26C3AFB-5226-C04E-A72D-3958B9A56E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2" creationId="{121C176F-22C2-DA49-8467-94332C8B8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3" creationId="{31485D8F-F09B-1A42-A549-4F9FC46939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4" creationId="{9CC5406D-F31A-BB4D-BE8F-13F7FA122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5" creationId="{E4D48029-3C62-8744-AA97-42BAC96A0C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6" creationId="{9D9D5E6F-2B1A-FB43-BFC8-5469B66523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7" creationId="{4EC95C6A-1035-3544-87D6-B2A8BFDFE0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8" creationId="{04ABB860-6A93-224E-B2FF-2A010E41C0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9" creationId="{C9BAE047-5F25-754B-A2C5-743C20BE49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0" creationId="{97CFF020-745D-6C46-9967-A3760D34B9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1" creationId="{B37EA8A2-38C1-1741-8C85-50DFDD6D5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2" creationId="{99EC4B21-BE96-9D44-AC07-C41BCEAAB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3" creationId="{5E7A807E-C351-1E40-81A7-12A6A85894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4" creationId="{61E64188-A6B0-B04A-96FD-9AC53DC780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5" creationId="{6F04C73D-DDA7-BE47-AB08-43E91823BC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6" creationId="{A8B94094-2441-5D4A-8D27-7D7DA4DB5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7" creationId="{E6F1BFFF-4BB3-0F42-B267-A2E35CF972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8" creationId="{EFFC399E-E434-4C46-971F-65941F8259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9" creationId="{023E5021-120E-2845-ADCB-401DD1658C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0" creationId="{501A5EED-7910-0C48-9052-A29F7C3BF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1" creationId="{D517B929-DE8D-0D48-B046-3637A48479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2" creationId="{2E5C00C8-5ECA-4543-B4CF-8BAB94779C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3" creationId="{B87C24FD-5683-774A-9E99-F4A3AAF424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4" creationId="{67669B24-D32A-E443-B010-305701A323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5" creationId="{420872BC-C5A3-2946-9245-48FB5ABC4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6" creationId="{0B8312CF-4FD2-954D-A717-478C3A526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7" creationId="{3E69B0AE-0654-3F46-A08A-D528C3803C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8" creationId="{2F6EB29E-9A1E-B549-8FD8-ECF15B5623DE}"/>
          </ac:spMkLst>
        </pc:spChg>
        <pc:spChg chg="add mod">
          <ac:chgData name="Bess Dunlevy" userId="dd4b9a8537dbe9d0" providerId="LiveId" clId="{28DFCD39-2CDE-40AD-86A8-D7C1A1B8CC7F}" dt="2024-06-06T01:05:59.827" v="279" actId="20577"/>
          <ac:spMkLst>
            <pc:docMk/>
            <pc:sldMk cId="2096331201" sldId="343"/>
            <ac:spMk id="1519" creationId="{CD614867-6B5A-82C5-7CEC-FD0997A403E6}"/>
          </ac:spMkLst>
        </pc:spChg>
        <pc:graphicFrameChg chg="add del mod modGraphic">
          <ac:chgData name="Bess Dunlevy" userId="dd4b9a8537dbe9d0" providerId="LiveId" clId="{28DFCD39-2CDE-40AD-86A8-D7C1A1B8CC7F}" dt="2024-06-06T01:00:34.202" v="33" actId="478"/>
          <ac:graphicFrameMkLst>
            <pc:docMk/>
            <pc:sldMk cId="2096331201" sldId="343"/>
            <ac:graphicFrameMk id="2" creationId="{14FFB401-8DA1-038F-C897-D9268F9AB468}"/>
          </ac:graphicFrameMkLst>
        </pc:graphicFrameChg>
        <pc:graphicFrameChg chg="add del mod modGraphic">
          <ac:chgData name="Bess Dunlevy" userId="dd4b9a8537dbe9d0" providerId="LiveId" clId="{28DFCD39-2CDE-40AD-86A8-D7C1A1B8CC7F}" dt="2024-06-06T01:02:44.290" v="36" actId="478"/>
          <ac:graphicFrameMkLst>
            <pc:docMk/>
            <pc:sldMk cId="2096331201" sldId="343"/>
            <ac:graphicFrameMk id="2" creationId="{15234AA6-698C-51F2-B0E6-E63897BBD8D1}"/>
          </ac:graphicFrameMkLst>
        </pc:graphicFrameChg>
        <pc:graphicFrameChg chg="add del mod">
          <ac:chgData name="Bess Dunlevy" userId="dd4b9a8537dbe9d0" providerId="LiveId" clId="{28DFCD39-2CDE-40AD-86A8-D7C1A1B8CC7F}" dt="2024-05-29T22:42:01.715" v="23" actId="478"/>
          <ac:graphicFrameMkLst>
            <pc:docMk/>
            <pc:sldMk cId="2096331201" sldId="343"/>
            <ac:graphicFrameMk id="2" creationId="{5C1510F5-B748-7E46-4180-E9CA9F3A6E42}"/>
          </ac:graphicFrameMkLst>
        </pc:graphicFrameChg>
        <pc:graphicFrameChg chg="del">
          <ac:chgData name="Bess Dunlevy" userId="dd4b9a8537dbe9d0" providerId="LiveId" clId="{28DFCD39-2CDE-40AD-86A8-D7C1A1B8CC7F}" dt="2024-05-29T10:48:35.951" v="19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  <pc:graphicFrameChg chg="add mod">
          <ac:chgData name="Bess Dunlevy" userId="dd4b9a8537dbe9d0" providerId="LiveId" clId="{28DFCD39-2CDE-40AD-86A8-D7C1A1B8CC7F}" dt="2024-05-29T22:55:48.648" v="31"/>
          <ac:graphicFrameMkLst>
            <pc:docMk/>
            <pc:sldMk cId="2096331201" sldId="343"/>
            <ac:graphicFrameMk id="1519" creationId="{48F1F3D4-6D35-55AC-BA65-C9DC47705167}"/>
          </ac:graphicFrameMkLst>
        </pc:graphicFrameChg>
        <pc:graphicFrameChg chg="add mod modGraphic">
          <ac:chgData name="Bess Dunlevy" userId="dd4b9a8537dbe9d0" providerId="LiveId" clId="{28DFCD39-2CDE-40AD-86A8-D7C1A1B8CC7F}" dt="2024-06-06T01:12:35.487" v="600" actId="14861"/>
          <ac:graphicFrameMkLst>
            <pc:docMk/>
            <pc:sldMk cId="2096331201" sldId="343"/>
            <ac:graphicFrameMk id="1520" creationId="{3D115D85-6891-21A3-198B-51FAAF9E3B0F}"/>
          </ac:graphicFrameMkLst>
        </pc:graphicFrameChg>
        <pc:picChg chg="add del mod">
          <ac:chgData name="Bess Dunlevy" userId="dd4b9a8537dbe9d0" providerId="LiveId" clId="{28DFCD39-2CDE-40AD-86A8-D7C1A1B8CC7F}" dt="2024-05-29T22:43:32.383" v="25" actId="478"/>
          <ac:picMkLst>
            <pc:docMk/>
            <pc:sldMk cId="2096331201" sldId="343"/>
            <ac:picMk id="2" creationId="{0B900590-C3B2-4ACE-48A2-B07821127283}"/>
          </ac:picMkLst>
        </pc:picChg>
      </pc:sldChg>
      <pc:sldChg chg="modSp add mod">
        <pc:chgData name="Bess Dunlevy" userId="dd4b9a8537dbe9d0" providerId="LiveId" clId="{28DFCD39-2CDE-40AD-86A8-D7C1A1B8CC7F}" dt="2024-06-06T01:12:43.667" v="601" actId="14861"/>
        <pc:sldMkLst>
          <pc:docMk/>
          <pc:sldMk cId="591419953" sldId="344"/>
        </pc:sldMkLst>
        <pc:spChg chg="mod">
          <ac:chgData name="Bess Dunlevy" userId="dd4b9a8537dbe9d0" providerId="LiveId" clId="{28DFCD39-2CDE-40AD-86A8-D7C1A1B8CC7F}" dt="2024-06-06T01:05:26.587" v="174" actId="207"/>
          <ac:spMkLst>
            <pc:docMk/>
            <pc:sldMk cId="591419953" sldId="344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43.667" v="601" actId="14861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add mod">
        <pc:chgData name="Bess Dunlevy" userId="dd4b9a8537dbe9d0" providerId="LiveId" clId="{28DFCD39-2CDE-40AD-86A8-D7C1A1B8CC7F}" dt="2024-06-06T01:12:52.884" v="602" actId="14861"/>
        <pc:sldMkLst>
          <pc:docMk/>
          <pc:sldMk cId="3416100198" sldId="345"/>
        </pc:sldMkLst>
        <pc:spChg chg="mod">
          <ac:chgData name="Bess Dunlevy" userId="dd4b9a8537dbe9d0" providerId="LiveId" clId="{28DFCD39-2CDE-40AD-86A8-D7C1A1B8CC7F}" dt="2024-06-06T01:06:28.571" v="306" actId="20577"/>
          <ac:spMkLst>
            <pc:docMk/>
            <pc:sldMk cId="3416100198" sldId="345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2.884" v="602" actId="14861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add mod ord">
        <pc:chgData name="Bess Dunlevy" userId="dd4b9a8537dbe9d0" providerId="LiveId" clId="{28DFCD39-2CDE-40AD-86A8-D7C1A1B8CC7F}" dt="2024-06-06T01:12:59.336" v="603" actId="14861"/>
        <pc:sldMkLst>
          <pc:docMk/>
          <pc:sldMk cId="385956193" sldId="346"/>
        </pc:sldMkLst>
        <pc:spChg chg="mod">
          <ac:chgData name="Bess Dunlevy" userId="dd4b9a8537dbe9d0" providerId="LiveId" clId="{28DFCD39-2CDE-40AD-86A8-D7C1A1B8CC7F}" dt="2024-06-06T01:07:08.317" v="426" actId="20577"/>
          <ac:spMkLst>
            <pc:docMk/>
            <pc:sldMk cId="385956193" sldId="346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9.336" v="603" actId="14861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addSp delSp modSp add mod">
        <pc:chgData name="Bess Dunlevy" userId="dd4b9a8537dbe9d0" providerId="LiveId" clId="{28DFCD39-2CDE-40AD-86A8-D7C1A1B8CC7F}" dt="2024-06-06T01:14:00.950" v="631" actId="29295"/>
        <pc:sldMkLst>
          <pc:docMk/>
          <pc:sldMk cId="342528776" sldId="347"/>
        </pc:sldMkLst>
        <pc:spChg chg="mod">
          <ac:chgData name="Bess Dunlevy" userId="dd4b9a8537dbe9d0" providerId="LiveId" clId="{28DFCD39-2CDE-40AD-86A8-D7C1A1B8CC7F}" dt="2024-06-06T01:08:06.436" v="559" actId="20577"/>
          <ac:spMkLst>
            <pc:docMk/>
            <pc:sldMk cId="342528776" sldId="347"/>
            <ac:spMk id="1519" creationId="{CD614867-6B5A-82C5-7CEC-FD0997A403E6}"/>
          </ac:spMkLst>
        </pc:spChg>
        <pc:spChg chg="add mod">
          <ac:chgData name="Bess Dunlevy" userId="dd4b9a8537dbe9d0" providerId="LiveId" clId="{28DFCD39-2CDE-40AD-86A8-D7C1A1B8CC7F}" dt="2024-06-06T01:09:31.955" v="577" actId="255"/>
          <ac:spMkLst>
            <pc:docMk/>
            <pc:sldMk cId="342528776" sldId="347"/>
            <ac:spMk id="1527" creationId="{0CC3B859-450B-B723-607A-389ADCCFE5D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29" creationId="{77AA3324-A502-33F0-8F31-6B694E4CBB13}"/>
          </ac:spMkLst>
        </pc:spChg>
        <pc:spChg chg="add mod">
          <ac:chgData name="Bess Dunlevy" userId="dd4b9a8537dbe9d0" providerId="LiveId" clId="{28DFCD39-2CDE-40AD-86A8-D7C1A1B8CC7F}" dt="2024-06-06T01:09:46.827" v="581" actId="255"/>
          <ac:spMkLst>
            <pc:docMk/>
            <pc:sldMk cId="342528776" sldId="347"/>
            <ac:spMk id="1530" creationId="{35561507-8409-C062-D43E-48990312E0CA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2" creationId="{259D1D66-63D2-2B12-4C8E-1FD478FB3838}"/>
          </ac:spMkLst>
        </pc:spChg>
        <pc:spChg chg="add mod">
          <ac:chgData name="Bess Dunlevy" userId="dd4b9a8537dbe9d0" providerId="LiveId" clId="{28DFCD39-2CDE-40AD-86A8-D7C1A1B8CC7F}" dt="2024-06-06T01:10:00.345" v="587" actId="1076"/>
          <ac:spMkLst>
            <pc:docMk/>
            <pc:sldMk cId="342528776" sldId="347"/>
            <ac:spMk id="1533" creationId="{0B738F6B-72E5-7F4E-D139-86F9F421479D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5" creationId="{71020505-0EDA-B5E0-F058-A19796A18A81}"/>
          </ac:spMkLst>
        </pc:spChg>
        <pc:spChg chg="add mod">
          <ac:chgData name="Bess Dunlevy" userId="dd4b9a8537dbe9d0" providerId="LiveId" clId="{28DFCD39-2CDE-40AD-86A8-D7C1A1B8CC7F}" dt="2024-06-06T01:09:35.876" v="578" actId="255"/>
          <ac:spMkLst>
            <pc:docMk/>
            <pc:sldMk cId="342528776" sldId="347"/>
            <ac:spMk id="1536" creationId="{D35D3174-6264-9E79-12D0-5496E4AB1C96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8" creationId="{B6121196-6EEA-FE82-E95F-901A6901588C}"/>
          </ac:spMkLst>
        </pc:spChg>
        <pc:spChg chg="add mod">
          <ac:chgData name="Bess Dunlevy" userId="dd4b9a8537dbe9d0" providerId="LiveId" clId="{28DFCD39-2CDE-40AD-86A8-D7C1A1B8CC7F}" dt="2024-06-06T01:09:50.075" v="582" actId="255"/>
          <ac:spMkLst>
            <pc:docMk/>
            <pc:sldMk cId="342528776" sldId="347"/>
            <ac:spMk id="1539" creationId="{E54749C1-18A3-C2C3-7637-F3AC8DDBC9E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1" creationId="{8C6985B6-7136-665E-9DFD-A7FD416DEC0F}"/>
          </ac:spMkLst>
        </pc:spChg>
        <pc:spChg chg="add mod">
          <ac:chgData name="Bess Dunlevy" userId="dd4b9a8537dbe9d0" providerId="LiveId" clId="{28DFCD39-2CDE-40AD-86A8-D7C1A1B8CC7F}" dt="2024-06-06T01:09:39.683" v="579" actId="255"/>
          <ac:spMkLst>
            <pc:docMk/>
            <pc:sldMk cId="342528776" sldId="347"/>
            <ac:spMk id="1542" creationId="{1AC93ED3-F0A4-A335-6C52-DC7AE2EA071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4" creationId="{6CA67574-5974-EE6F-2A47-00300995CC7B}"/>
          </ac:spMkLst>
        </pc:spChg>
        <pc:spChg chg="add mod">
          <ac:chgData name="Bess Dunlevy" userId="dd4b9a8537dbe9d0" providerId="LiveId" clId="{28DFCD39-2CDE-40AD-86A8-D7C1A1B8CC7F}" dt="2024-06-06T01:09:56.643" v="585" actId="255"/>
          <ac:spMkLst>
            <pc:docMk/>
            <pc:sldMk cId="342528776" sldId="347"/>
            <ac:spMk id="1545" creationId="{9D197C36-CAB0-23DE-AE98-F643E1BFF16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7" creationId="{91C1584E-0368-832F-587A-0C8424A7A2EC}"/>
          </ac:spMkLst>
        </pc:spChg>
        <pc:spChg chg="add mod">
          <ac:chgData name="Bess Dunlevy" userId="dd4b9a8537dbe9d0" providerId="LiveId" clId="{28DFCD39-2CDE-40AD-86A8-D7C1A1B8CC7F}" dt="2024-06-06T01:10:21.088" v="591" actId="1076"/>
          <ac:spMkLst>
            <pc:docMk/>
            <pc:sldMk cId="342528776" sldId="347"/>
            <ac:spMk id="1550" creationId="{3B551B12-7EBB-3297-10AC-F2431AFBADE6}"/>
          </ac:spMkLst>
        </pc:spChg>
        <pc:spChg chg="add mod">
          <ac:chgData name="Bess Dunlevy" userId="dd4b9a8537dbe9d0" providerId="LiveId" clId="{28DFCD39-2CDE-40AD-86A8-D7C1A1B8CC7F}" dt="2024-06-06T01:10:26.428" v="593" actId="1076"/>
          <ac:spMkLst>
            <pc:docMk/>
            <pc:sldMk cId="342528776" sldId="347"/>
            <ac:spMk id="1551" creationId="{CEAEE745-061F-B922-1E79-7E5260C7C735}"/>
          </ac:spMkLst>
        </pc:spChg>
        <pc:grpChg chg="add mod">
          <ac:chgData name="Bess Dunlevy" userId="dd4b9a8537dbe9d0" providerId="LiveId" clId="{28DFCD39-2CDE-40AD-86A8-D7C1A1B8CC7F}" dt="2024-06-06T01:09:15.312" v="570" actId="1076"/>
          <ac:grpSpMkLst>
            <pc:docMk/>
            <pc:sldMk cId="342528776" sldId="347"/>
            <ac:grpSpMk id="2" creationId="{0D9310B3-E516-7B74-CFB1-7041AB7E205A}"/>
          </ac:grpSpMkLst>
        </pc:grpChg>
        <pc:grpChg chg="add mod">
          <ac:chgData name="Bess Dunlevy" userId="dd4b9a8537dbe9d0" providerId="LiveId" clId="{28DFCD39-2CDE-40AD-86A8-D7C1A1B8CC7F}" dt="2024-06-06T01:09:12.249" v="569" actId="1076"/>
          <ac:grpSpMkLst>
            <pc:docMk/>
            <pc:sldMk cId="342528776" sldId="347"/>
            <ac:grpSpMk id="1521" creationId="{DA7337CD-E7BE-89F7-407D-4F9617C3BF68}"/>
          </ac:grpSpMkLst>
        </pc:grpChg>
        <pc:grpChg chg="add mod">
          <ac:chgData name="Bess Dunlevy" userId="dd4b9a8537dbe9d0" providerId="LiveId" clId="{28DFCD39-2CDE-40AD-86A8-D7C1A1B8CC7F}" dt="2024-06-06T01:09:23.012" v="574" actId="1076"/>
          <ac:grpSpMkLst>
            <pc:docMk/>
            <pc:sldMk cId="342528776" sldId="347"/>
            <ac:grpSpMk id="1522" creationId="{393DAC4E-8E6F-2BD1-5AAC-FF049E0CF3C4}"/>
          </ac:grpSpMkLst>
        </pc:grpChg>
        <pc:grpChg chg="add mod">
          <ac:chgData name="Bess Dunlevy" userId="dd4b9a8537dbe9d0" providerId="LiveId" clId="{28DFCD39-2CDE-40AD-86A8-D7C1A1B8CC7F}" dt="2024-06-06T01:09:09.600" v="568" actId="1076"/>
          <ac:grpSpMkLst>
            <pc:docMk/>
            <pc:sldMk cId="342528776" sldId="347"/>
            <ac:grpSpMk id="1523" creationId="{1EF6F31B-8577-BB36-25FE-CB21E241DD6E}"/>
          </ac:grpSpMkLst>
        </pc:grpChg>
        <pc:grpChg chg="add mod">
          <ac:chgData name="Bess Dunlevy" userId="dd4b9a8537dbe9d0" providerId="LiveId" clId="{28DFCD39-2CDE-40AD-86A8-D7C1A1B8CC7F}" dt="2024-06-06T01:10:03.196" v="588" actId="1076"/>
          <ac:grpSpMkLst>
            <pc:docMk/>
            <pc:sldMk cId="342528776" sldId="347"/>
            <ac:grpSpMk id="1524" creationId="{3B20E03C-0E21-820B-A2E3-FCD0E587C3F1}"/>
          </ac:grpSpMkLst>
        </pc:grpChg>
        <pc:grpChg chg="add mod">
          <ac:chgData name="Bess Dunlevy" userId="dd4b9a8537dbe9d0" providerId="LiveId" clId="{28DFCD39-2CDE-40AD-86A8-D7C1A1B8CC7F}" dt="2024-06-06T01:09:20.385" v="573" actId="1076"/>
          <ac:grpSpMkLst>
            <pc:docMk/>
            <pc:sldMk cId="342528776" sldId="347"/>
            <ac:grpSpMk id="1525" creationId="{E207FAD3-7860-B9B1-53B8-A66F0DAC3F90}"/>
          </ac:grpSpMkLst>
        </pc:grpChg>
        <pc:grpChg chg="add mod">
          <ac:chgData name="Bess Dunlevy" userId="dd4b9a8537dbe9d0" providerId="LiveId" clId="{28DFCD39-2CDE-40AD-86A8-D7C1A1B8CC7F}" dt="2024-06-06T01:09:25.722" v="576" actId="1076"/>
          <ac:grpSpMkLst>
            <pc:docMk/>
            <pc:sldMk cId="342528776" sldId="347"/>
            <ac:grpSpMk id="1526" creationId="{94E1C1C1-0B82-9707-94DF-3C7F67995BC2}"/>
          </ac:grpSpMkLst>
        </pc:grpChg>
        <pc:graphicFrameChg chg="del modGraphic">
          <ac:chgData name="Bess Dunlevy" userId="dd4b9a8537dbe9d0" providerId="LiveId" clId="{28DFCD39-2CDE-40AD-86A8-D7C1A1B8CC7F}" dt="2024-06-06T01:07:57.914" v="519" actId="478"/>
          <ac:graphicFrameMkLst>
            <pc:docMk/>
            <pc:sldMk cId="342528776" sldId="347"/>
            <ac:graphicFrameMk id="1520" creationId="{3D115D85-6891-21A3-198B-51FAAF9E3B0F}"/>
          </ac:graphicFrameMkLst>
        </pc:graphicFrameChg>
        <pc:picChg chg="add mod ord">
          <ac:chgData name="Bess Dunlevy" userId="dd4b9a8537dbe9d0" providerId="LiveId" clId="{28DFCD39-2CDE-40AD-86A8-D7C1A1B8CC7F}" dt="2024-06-06T01:14:00.950" v="631" actId="29295"/>
          <ac:picMkLst>
            <pc:docMk/>
            <pc:sldMk cId="342528776" sldId="347"/>
            <ac:picMk id="1553" creationId="{B546D90F-DC02-6090-84F3-CFE4DA263E95}"/>
          </ac:picMkLst>
        </pc:pic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28" creationId="{E5082ADF-2FEA-72D7-EF6F-58E0D357763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1" creationId="{A0FFAF29-AEC8-111E-6263-D60EED469B1C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4" creationId="{A28B2231-742D-B585-17B2-87E0010E2C7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7" creationId="{94646A4F-1AC2-D923-6475-F800AFB8FAF0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0" creationId="{57867B54-F331-3568-AABC-25F9E7C087D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3" creationId="{549303A6-CCC3-B22A-EF76-3FFFCA9122B6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6" creationId="{A870F7D6-E134-77A4-B5FE-40CD316CBA8D}"/>
          </ac:cxnSpMkLst>
        </pc:cxnChg>
        <pc:cxnChg chg="add mod ord">
          <ac:chgData name="Bess Dunlevy" userId="dd4b9a8537dbe9d0" providerId="LiveId" clId="{28DFCD39-2CDE-40AD-86A8-D7C1A1B8CC7F}" dt="2024-06-06T01:09:01.678" v="567" actId="208"/>
          <ac:cxnSpMkLst>
            <pc:docMk/>
            <pc:sldMk cId="342528776" sldId="347"/>
            <ac:cxnSpMk id="1549" creationId="{3F1E37A8-2A73-7A99-118A-C2BA24CA29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p.smartsheet.com/try-it?trp=775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年間戦略的ビジネス</a:t>
            </a:r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計画テンプレート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46A16-89C7-6231-8D1E-44AD6CFFE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3647"/>
            <a:ext cx="12192000" cy="21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ビジネスの概要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4040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44906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475464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私たちのビジョン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私たちの使命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私たちが</a:t>
                      </a:r>
                      <a:br>
                        <a:rPr lang="fr-FR" alt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提供する製品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市場分析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89802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誰をターゲッ</a:t>
                      </a:r>
                      <a:br>
                        <a:rPr lang="fr-FR" alt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トにしているか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取り組んでいる問題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競合他社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競争上の優位性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マーケティングおよび販売計画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0031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 チャネル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マーケティング資料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価格戦略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ja-JP" b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流通経路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主な目標と成功指標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58163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ja-JP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特定の期間内に達成する予定の目標とその測定方法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ja-JP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ja-JP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ja-JP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ひらめくカレンダー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20XX 年度のマイルストーンのタイムライン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957127"/>
            <a:ext cx="1361374" cy="596901"/>
            <a:chOff x="242496" y="70552"/>
            <a:chExt cx="1082175" cy="1883970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88266" y="70552"/>
              <a:ext cx="1036405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6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03/03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DA7337CD-E7BE-89F7-407D-4F9617C3BF68}"/>
              </a:ext>
            </a:extLst>
          </p:cNvPr>
          <p:cNvGrpSpPr/>
          <p:nvPr/>
        </p:nvGrpSpPr>
        <p:grpSpPr>
          <a:xfrm>
            <a:off x="4295558" y="2959721"/>
            <a:ext cx="1431659" cy="596901"/>
            <a:chOff x="242496" y="70552"/>
            <a:chExt cx="1433519" cy="1883970"/>
          </a:xfrm>
        </p:grpSpPr>
        <p:sp>
          <p:nvSpPr>
            <p:cNvPr id="1542" name="Text Box 7">
              <a:extLst>
                <a:ext uri="{FF2B5EF4-FFF2-40B4-BE49-F238E27FC236}">
                  <a16:creationId xmlns:a16="http://schemas.microsoft.com/office/drawing/2014/main" id="{1AC93ED3-F0A4-A335-6C52-DC7AE2EA0717}"/>
                </a:ext>
              </a:extLst>
            </p:cNvPr>
            <p:cNvSpPr txBox="1"/>
            <p:nvPr/>
          </p:nvSpPr>
          <p:spPr>
            <a:xfrm>
              <a:off x="288264" y="70552"/>
              <a:ext cx="1387751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2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02/16</a:t>
              </a:r>
            </a:p>
          </p:txBody>
        </p: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549303A6-CCC3-B22A-EF76-3FFFCA9122B6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6CA67574-5974-EE6F-2A47-00300995CC7B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322187" cy="596901"/>
            <a:chOff x="242496" y="70552"/>
            <a:chExt cx="1323905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5" y="70552"/>
              <a:ext cx="1278136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4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02/23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1973687" y="3527251"/>
            <a:ext cx="1399826" cy="623569"/>
            <a:chOff x="195580" y="-641985"/>
            <a:chExt cx="1951246" cy="831349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3" y="-416388"/>
              <a:ext cx="1805513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1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02/11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399824" cy="623569"/>
            <a:chOff x="195580" y="-641985"/>
            <a:chExt cx="1951243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3" y="-416388"/>
              <a:ext cx="1805510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3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02/20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399818" cy="623569"/>
            <a:chOff x="195580" y="-641985"/>
            <a:chExt cx="1951233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3" y="-416388"/>
              <a:ext cx="1805500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マイルストーン 5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 dirty="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03/01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959721"/>
            <a:ext cx="1080770" cy="596901"/>
            <a:chOff x="242496" y="70552"/>
            <a:chExt cx="1082174" cy="1883970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開始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ja-JP" sz="1200"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02/08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3573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1072</TotalTime>
  <Words>7818</Words>
  <Application>Microsoft Office PowerPoint</Application>
  <PresentationFormat>Widescreen</PresentationFormat>
  <Paragraphs>7619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43</cp:revision>
  <dcterms:created xsi:type="dcterms:W3CDTF">2022-05-22T18:55:25Z</dcterms:created>
  <dcterms:modified xsi:type="dcterms:W3CDTF">2024-09-17T01:55:25Z</dcterms:modified>
</cp:coreProperties>
</file>