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A9B7830-003D-4A57-8670-0B248A641894}"/>
    <pc:docChg chg="modSld">
      <pc:chgData name="Bess Dunlevy" userId="dd4b9a8537dbe9d0" providerId="LiveId" clId="{BA9B7830-003D-4A57-8670-0B248A641894}" dt="2024-06-25T00:16:20.667" v="13" actId="20577"/>
      <pc:docMkLst>
        <pc:docMk/>
      </pc:docMkLst>
      <pc:sldChg chg="modSp mod">
        <pc:chgData name="Bess Dunlevy" userId="dd4b9a8537dbe9d0" providerId="LiveId" clId="{BA9B7830-003D-4A57-8670-0B248A641894}" dt="2024-06-25T00:16:20.667" v="13" actId="20577"/>
        <pc:sldMkLst>
          <pc:docMk/>
          <pc:sldMk cId="1508588292" sldId="342"/>
        </pc:sldMkLst>
        <pc:spChg chg="mod">
          <ac:chgData name="Bess Dunlevy" userId="dd4b9a8537dbe9d0" providerId="LiveId" clId="{BA9B7830-003D-4A57-8670-0B248A641894}" dt="2024-06-25T00:16:20.667" v="13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89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87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jp.smartsheet.com/try-it?trp=77565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ベージュ色のテクスチャーの背景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74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 年間の戦略的ビジネス計画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プレゼンテーション テンプレート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89042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aseline="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ミッション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100" baseline="0" dirty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ステートメント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ja-JP" sz="12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組織/団体の目的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aseline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ビジョン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ja-JP" sz="1100" baseline="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ステートメント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ja-JP" sz="12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組織/団体が追求する目標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sz="2500" b="0" i="0" u="none" strike="noStrike" cap="none" normalizeH="0" dirty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組織/団体名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sz="1800" b="0" i="0" u="none" strike="noStrike" cap="none" normalizeH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 年間の戦略計画 20XX–20XX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55525"/>
              </p:ext>
            </p:extLst>
          </p:nvPr>
        </p:nvGraphicFramePr>
        <p:xfrm>
          <a:off x="144379" y="154005"/>
          <a:ext cx="11887200" cy="6477799"/>
        </p:xfrm>
        <a:graphic>
          <a:graphicData uri="http://schemas.openxmlformats.org/drawingml/2006/table">
            <a:tbl>
              <a:tblPr/>
              <a:tblGrid>
                <a:gridCol w="141732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4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800" b="0" i="0" u="none" strike="noStrike" baseline="0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5 年目の目標 –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財務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マーケティング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地域社会との関わり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業務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00626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1040</TotalTime>
  <Words>201</Words>
  <Application>Microsoft Office PowerPoint</Application>
  <PresentationFormat>Widescreen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45</cp:revision>
  <dcterms:created xsi:type="dcterms:W3CDTF">2022-05-22T18:55:25Z</dcterms:created>
  <dcterms:modified xsi:type="dcterms:W3CDTF">2024-09-17T01:48:29Z</dcterms:modified>
</cp:coreProperties>
</file>