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>
        <p:scale>
          <a:sx n="100" d="100"/>
          <a:sy n="100" d="100"/>
        </p:scale>
        <p:origin x="798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7806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62936" y="971130"/>
            <a:ext cx="2885882" cy="57398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5" y="864453"/>
            <a:ext cx="71750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4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 コンテンツ カレンダー テンプレートのサンプル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796937" y="6477000"/>
            <a:ext cx="7950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シンプル コンテンツ カレンダー テンプレートのプレゼンテーション サンプル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462978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プラットフォーム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月曜日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火曜日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水曜日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木曜日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金曜日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土曜日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8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日曜日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ハウツー ビデオ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ハウツー ビデオ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ハウツー ビデオ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テスト投稿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テスト投稿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マイルストーン 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投稿 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投稿 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ベスト レシピ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ベスト レシピ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ベスト レシピ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投票結果の投稿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キャリア目標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キャリア目標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キャリア目標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投票結果の投稿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トップ 5 記事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週末投稿なし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社内ミーティング - 投稿なし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ベータ開始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キャンペーン ベータ ビデオ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写真特集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週末オーディエンス投票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投票結果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sz="900" b="1" i="0" u="none" strike="noStrike" baseline="0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その他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1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トピック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1772"/>
              </p:ext>
            </p:extLst>
          </p:nvPr>
        </p:nvGraphicFramePr>
        <p:xfrm>
          <a:off x="787789" y="1050352"/>
          <a:ext cx="1042470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470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4</TotalTime>
  <Words>325</Words>
  <Application>Microsoft Office PowerPoint</Application>
  <PresentationFormat>Widescreen</PresentationFormat>
  <Paragraphs>135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Ricky Nan</cp:lastModifiedBy>
  <cp:revision>6</cp:revision>
  <dcterms:created xsi:type="dcterms:W3CDTF">2023-06-26T23:44:25Z</dcterms:created>
  <dcterms:modified xsi:type="dcterms:W3CDTF">2024-05-16T03:05:24Z</dcterms:modified>
</cp:coreProperties>
</file>