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79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06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62936" y="971130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71662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 コンテンツ カレンダー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 コンテンツ カレンダー テンプレートのプレゼンテーション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19360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プラットフォーム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火曜日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水曜日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木曜日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金曜日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土曜日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コンテンツ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27850"/>
              </p:ext>
            </p:extLst>
          </p:nvPr>
        </p:nvGraphicFramePr>
        <p:xfrm>
          <a:off x="787790" y="1050352"/>
          <a:ext cx="1041582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582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6</TotalTime>
  <Words>237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7</cp:revision>
  <dcterms:created xsi:type="dcterms:W3CDTF">2023-06-26T23:44:25Z</dcterms:created>
  <dcterms:modified xsi:type="dcterms:W3CDTF">2024-05-16T03:05:31Z</dcterms:modified>
</cp:coreProperties>
</file>