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3B2"/>
    <a:srgbClr val="53857D"/>
    <a:srgbClr val="5D425A"/>
    <a:srgbClr val="0677A8"/>
    <a:srgbClr val="CE4803"/>
    <a:srgbClr val="FF5A04"/>
    <a:srgbClr val="40C1AE"/>
    <a:srgbClr val="008A8A"/>
    <a:srgbClr val="388A03"/>
    <a:srgbClr val="A1C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5" autoAdjust="0"/>
    <p:restoredTop sz="86447"/>
  </p:normalViewPr>
  <p:slideViewPr>
    <p:cSldViewPr snapToGrid="0" snapToObjects="1">
      <p:cViewPr varScale="1">
        <p:scale>
          <a:sx n="94" d="100"/>
          <a:sy n="94" d="100"/>
        </p:scale>
        <p:origin x="108" y="3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115440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D1AEB2-6B72-D001-5CC5-E3744E8CF4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75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8587885-67F2-09CD-0047-4F05C1A3E4E4}"/>
              </a:ext>
            </a:extLst>
          </p:cNvPr>
          <p:cNvSpPr/>
          <p:nvPr/>
        </p:nvSpPr>
        <p:spPr>
          <a:xfrm>
            <a:off x="0" y="1408402"/>
            <a:ext cx="12192000" cy="731520"/>
          </a:xfrm>
          <a:prstGeom prst="rect">
            <a:avLst/>
          </a:prstGeom>
          <a:solidFill>
            <a:schemeClr val="tx1">
              <a:lumMod val="65000"/>
              <a:lumOff val="35000"/>
              <a:alpha val="434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75396" y="2206542"/>
            <a:ext cx="2560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ja-JP" altLang="en-US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</a:t>
            </a: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3494465" y="2206542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ja-JP" altLang="en-US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</a:t>
            </a: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49646" y="107064"/>
            <a:ext cx="811965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alt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キャリア チェンジ </a:t>
            </a:r>
            <a:r>
              <a:rPr lang="en-US" altLang="ja-JP" sz="28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SWOT </a:t>
            </a:r>
            <a:r>
              <a:rPr lang="ja-JP" alt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分析テンプレート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849198" y="140515"/>
            <a:ext cx="2539594" cy="505113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524596" y="1446502"/>
            <a:ext cx="237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この分野にどのような資産とスキルをもたらすことができますか？ </a:t>
            </a:r>
          </a:p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何が魅力的ですか？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3443665" y="144650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この分野で不足している能力があれば挙げてください。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6394537" y="2225934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ja-JP" altLang="en-US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</a:t>
            </a: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9304246" y="2225934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ja-JP" altLang="en-US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</a:t>
            </a: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6343737" y="1446502"/>
            <a:ext cx="2505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市場の情勢を評価します。このキャリア パスに有益な外部要因を挙げてください。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9253446" y="144650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この分野に入ることの危険性を挙げてください。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91C93-9E9E-7503-CB82-335EFAC268ED}"/>
              </a:ext>
            </a:extLst>
          </p:cNvPr>
          <p:cNvSpPr txBox="1"/>
          <p:nvPr/>
        </p:nvSpPr>
        <p:spPr>
          <a:xfrm>
            <a:off x="575397" y="630284"/>
            <a:ext cx="2234481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FDA10B-7C9F-2022-EB6E-F55944DB7D50}"/>
              </a:ext>
            </a:extLst>
          </p:cNvPr>
          <p:cNvSpPr txBox="1"/>
          <p:nvPr/>
        </p:nvSpPr>
        <p:spPr>
          <a:xfrm>
            <a:off x="3586624" y="630284"/>
            <a:ext cx="2234481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A0775E-0133-9F1A-F3DA-1D50E2AEB6AB}"/>
              </a:ext>
            </a:extLst>
          </p:cNvPr>
          <p:cNvSpPr txBox="1"/>
          <p:nvPr/>
        </p:nvSpPr>
        <p:spPr>
          <a:xfrm>
            <a:off x="6134818" y="630284"/>
            <a:ext cx="2591932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398319-1DDE-FDFF-1DDD-AFCDA5C7113F}"/>
              </a:ext>
            </a:extLst>
          </p:cNvPr>
          <p:cNvSpPr txBox="1"/>
          <p:nvPr/>
        </p:nvSpPr>
        <p:spPr>
          <a:xfrm>
            <a:off x="9040463" y="630284"/>
            <a:ext cx="2591932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25799"/>
              </p:ext>
            </p:extLst>
          </p:nvPr>
        </p:nvGraphicFramePr>
        <p:xfrm>
          <a:off x="787790" y="1050352"/>
          <a:ext cx="104247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47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がこの 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サイトに掲載している記事、テンプレート、または情報などは、あくまで参考としてご利用ください。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は、情報の最新性および正確性の確保に努めますが、本 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サイトまたは本 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1581</TotalTime>
  <Words>411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31</cp:revision>
  <cp:lastPrinted>2020-08-31T22:23:58Z</cp:lastPrinted>
  <dcterms:created xsi:type="dcterms:W3CDTF">2021-07-07T23:54:57Z</dcterms:created>
  <dcterms:modified xsi:type="dcterms:W3CDTF">2024-03-11T06:23:12Z</dcterms:modified>
</cp:coreProperties>
</file>