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1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744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hyperlink" Target="https://jp.smartsheet.com/try-it?trp=115440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8E69F0B-0430-3180-A067-53F29F7B0582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ビジネス SWOT 分析記入例</a:t>
            </a:r>
          </a:p>
        </p:txBody>
      </p:sp>
      <p:pic>
        <p:nvPicPr>
          <p:cNvPr id="11" name="Picture 10">
            <a:hlinkClick r:id="rId2"/>
            <a:extLst>
              <a:ext uri="{FF2B5EF4-FFF2-40B4-BE49-F238E27FC236}">
                <a16:creationId xmlns:a16="http://schemas.microsoft.com/office/drawing/2014/main" id="{6E0A03FB-94BE-4317-058F-999DE16B96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89945" y="187165"/>
            <a:ext cx="2520122" cy="501240"/>
          </a:xfrm>
          <a:prstGeom prst="rect">
            <a:avLst/>
          </a:prstGeom>
        </p:spPr>
      </p:pic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rgbClr val="008F5D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消費者志向: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デジタルのみの製品を世界中の顧客に販売できる。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ビジネス志向: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ブロックチェーン技術を取り入れ、あらゆる種類の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デジタル決済を受け入れることができる。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デジタルの拡大: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より幅広い (つまり世界中の) オーディエンスにリーチできる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チャンスがある。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新たな収益源: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新しいデジタルおよび現実世界の製品ラインを作成し、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将来の成長と進化に備えることができる。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初期段階のインフラストラクチャ: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成長にはかなりの痛みが伴う。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メンターや専門家の不在: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メタバースは新しいため、実績のあるメンターや専門家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がおらず、導いてもらうことは期待できない。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セキュリティ: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サイバーセキュリティや、メタバース内でのハッキングの</a:t>
            </a:r>
            <a:br>
              <a:rPr lang="en-US" alt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リスクについては、まだ十分に知られていない。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犯罪とハラスメント: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デジタル空間でルールや法律を遵守させることは難しい。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rgbClr val="008F5D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SWOT 分析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強み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機会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弱み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脅威 1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ja-JP" sz="14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80435"/>
              </p:ext>
            </p:extLst>
          </p:nvPr>
        </p:nvGraphicFramePr>
        <p:xfrm>
          <a:off x="787790" y="1050352"/>
          <a:ext cx="1041582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582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1620</TotalTime>
  <Words>696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37</cp:revision>
  <cp:lastPrinted>2020-08-31T22:23:58Z</cp:lastPrinted>
  <dcterms:created xsi:type="dcterms:W3CDTF">2021-07-07T23:54:57Z</dcterms:created>
  <dcterms:modified xsi:type="dcterms:W3CDTF">2024-03-11T06:16:07Z</dcterms:modified>
</cp:coreProperties>
</file>