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7E7979"/>
    <a:srgbClr val="AD5902"/>
    <a:srgbClr val="353232"/>
    <a:srgbClr val="AD2300"/>
    <a:srgbClr val="007A84"/>
    <a:srgbClr val="CA6803"/>
    <a:srgbClr val="F99509"/>
    <a:srgbClr val="00929D"/>
    <a:srgbClr val="C72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600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115440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23CDEE7E-D5B0-E284-3A71-0135C559D632}"/>
              </a:ext>
            </a:extLst>
          </p:cNvPr>
          <p:cNvSpPr/>
          <p:nvPr/>
        </p:nvSpPr>
        <p:spPr>
          <a:xfrm>
            <a:off x="734197" y="1264675"/>
            <a:ext cx="5468486" cy="2411961"/>
          </a:xfrm>
          <a:prstGeom prst="rect">
            <a:avLst/>
          </a:prstGeom>
          <a:solidFill>
            <a:srgbClr val="F99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298DC35-C667-0F7E-572B-A13FCEE7083E}"/>
              </a:ext>
            </a:extLst>
          </p:cNvPr>
          <p:cNvSpPr/>
          <p:nvPr/>
        </p:nvSpPr>
        <p:spPr>
          <a:xfrm flipV="1">
            <a:off x="734197" y="3630916"/>
            <a:ext cx="5468486" cy="91440"/>
          </a:xfrm>
          <a:prstGeom prst="rect">
            <a:avLst/>
          </a:prstGeom>
          <a:solidFill>
            <a:srgbClr val="AD5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ja-JP" sz="16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1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ja-JP" sz="16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ja-JP" sz="16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ja-JP" sz="1600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062011B-9976-0032-DBBF-57E654FC13EE}"/>
              </a:ext>
            </a:extLst>
          </p:cNvPr>
          <p:cNvSpPr/>
          <p:nvPr/>
        </p:nvSpPr>
        <p:spPr>
          <a:xfrm>
            <a:off x="6381000" y="1264675"/>
            <a:ext cx="5468486" cy="2411950"/>
          </a:xfrm>
          <a:prstGeom prst="rect">
            <a:avLst/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D9AEB03-50DE-5AFD-00EA-FAD7A912E1DD}"/>
              </a:ext>
            </a:extLst>
          </p:cNvPr>
          <p:cNvSpPr/>
          <p:nvPr/>
        </p:nvSpPr>
        <p:spPr>
          <a:xfrm flipV="1">
            <a:off x="6381000" y="3630916"/>
            <a:ext cx="5468486" cy="91440"/>
          </a:xfrm>
          <a:prstGeom prst="rect">
            <a:avLst/>
          </a:prstGeom>
          <a:solidFill>
            <a:srgbClr val="AD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1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4582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 SWOT マトリクス テンプレート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55934" y="256615"/>
            <a:ext cx="2793552" cy="555624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7623C19-B428-5B37-834D-93631E3E2500}"/>
              </a:ext>
            </a:extLst>
          </p:cNvPr>
          <p:cNvSpPr/>
          <p:nvPr/>
        </p:nvSpPr>
        <p:spPr>
          <a:xfrm>
            <a:off x="724837" y="4127157"/>
            <a:ext cx="5468486" cy="2411961"/>
          </a:xfrm>
          <a:prstGeom prst="rect">
            <a:avLst/>
          </a:prstGeom>
          <a:solidFill>
            <a:srgbClr val="00C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08384F9-306A-F5A1-8DA6-1DDF626CA2B8}"/>
              </a:ext>
            </a:extLst>
          </p:cNvPr>
          <p:cNvSpPr/>
          <p:nvPr/>
        </p:nvSpPr>
        <p:spPr>
          <a:xfrm flipV="1">
            <a:off x="724837" y="6493387"/>
            <a:ext cx="5468486" cy="91440"/>
          </a:xfrm>
          <a:prstGeom prst="rect">
            <a:avLst/>
          </a:prstGeom>
          <a:solidFill>
            <a:srgbClr val="007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716188" y="5169872"/>
            <a:ext cx="246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外部要因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716471" y="2308792"/>
            <a:ext cx="245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内部要因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 –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580E76E-F2F4-409C-4CB6-83124F1572F7}"/>
              </a:ext>
            </a:extLst>
          </p:cNvPr>
          <p:cNvSpPr/>
          <p:nvPr/>
        </p:nvSpPr>
        <p:spPr>
          <a:xfrm>
            <a:off x="6382628" y="4127157"/>
            <a:ext cx="5468486" cy="2411950"/>
          </a:xfrm>
          <a:prstGeom prst="rect">
            <a:avLst/>
          </a:prstGeom>
          <a:solidFill>
            <a:srgbClr val="7E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63E10D0-D3D9-CABD-1A5C-5E6BB2870FF6}"/>
              </a:ext>
            </a:extLst>
          </p:cNvPr>
          <p:cNvSpPr/>
          <p:nvPr/>
        </p:nvSpPr>
        <p:spPr>
          <a:xfrm flipV="1">
            <a:off x="6382628" y="6493387"/>
            <a:ext cx="5468486" cy="91440"/>
          </a:xfrm>
          <a:prstGeom prst="rect">
            <a:avLst/>
          </a:prstGeom>
          <a:solidFill>
            <a:srgbClr val="35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1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1</a:t>
            </a:r>
          </a:p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ja-JP" sz="160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ja-JP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 –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93986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1408</TotalTime>
  <Words>334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20</cp:revision>
  <cp:lastPrinted>2020-08-31T22:23:58Z</cp:lastPrinted>
  <dcterms:created xsi:type="dcterms:W3CDTF">2021-07-07T23:54:57Z</dcterms:created>
  <dcterms:modified xsi:type="dcterms:W3CDTF">2024-03-11T06:14:21Z</dcterms:modified>
</cp:coreProperties>
</file>