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7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8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svg"/><Relationship Id="rId10" Type="http://schemas.openxmlformats.org/officeDocument/2006/relationships/hyperlink" Target="https://jp.smartsheet.com/try-it?trp=1154407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強み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弱み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3D SWOT 分析テンプレート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10741979" y="1904067"/>
            <a:ext cx="1303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強み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10741978" y="3393221"/>
            <a:ext cx="130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弱み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機会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脅威 1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ja-JP" sz="1400"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10706468" y="4821415"/>
            <a:ext cx="1374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機会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10741978" y="6286185"/>
            <a:ext cx="1303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ja-JP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脅威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10"/>
            <a:extLst>
              <a:ext uri="{FF2B5EF4-FFF2-40B4-BE49-F238E27FC236}">
                <a16:creationId xmlns:a16="http://schemas.microsoft.com/office/drawing/2014/main" id="{FF9276D2-05E8-6A89-BD0F-3B0CBBFB583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321354" y="198358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35298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1628</TotalTime>
  <Words>319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30</cp:revision>
  <cp:lastPrinted>2020-08-31T22:23:58Z</cp:lastPrinted>
  <dcterms:created xsi:type="dcterms:W3CDTF">2021-07-07T23:54:57Z</dcterms:created>
  <dcterms:modified xsi:type="dcterms:W3CDTF">2024-03-11T06:13:23Z</dcterms:modified>
</cp:coreProperties>
</file>