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C9"/>
    <a:srgbClr val="4FADF3"/>
    <a:srgbClr val="92D100"/>
    <a:srgbClr val="55BEA2"/>
    <a:srgbClr val="FF801F"/>
    <a:srgbClr val="F24123"/>
    <a:srgbClr val="283A7F"/>
    <a:srgbClr val="0C8FBE"/>
    <a:srgbClr val="68A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2C01542-9D0F-4C6B-B256-68166D2199F3}"/>
    <pc:docChg chg="modSld">
      <pc:chgData name="Bess Dunlevy" userId="dd4b9a8537dbe9d0" providerId="LiveId" clId="{22C01542-9D0F-4C6B-B256-68166D2199F3}" dt="2022-10-01T20:54:43.145" v="5" actId="6549"/>
      <pc:docMkLst>
        <pc:docMk/>
      </pc:docMkLst>
      <pc:sldChg chg="modSp mod">
        <pc:chgData name="Bess Dunlevy" userId="dd4b9a8537dbe9d0" providerId="LiveId" clId="{22C01542-9D0F-4C6B-B256-68166D2199F3}" dt="2022-10-01T20:54:28.545" v="0" actId="20577"/>
        <pc:sldMkLst>
          <pc:docMk/>
          <pc:sldMk cId="4244894704" sldId="354"/>
        </pc:sldMkLst>
        <pc:spChg chg="mod">
          <ac:chgData name="Bess Dunlevy" userId="dd4b9a8537dbe9d0" providerId="LiveId" clId="{22C01542-9D0F-4C6B-B256-68166D2199F3}" dt="2022-10-01T20:54:28.545" v="0" actId="20577"/>
          <ac:spMkLst>
            <pc:docMk/>
            <pc:sldMk cId="4244894704" sldId="354"/>
            <ac:spMk id="33" creationId="{143A449B-AAB7-994A-92CE-8F48E2CA7DF6}"/>
          </ac:spMkLst>
        </pc:spChg>
      </pc:sldChg>
      <pc:sldChg chg="modSp mod">
        <pc:chgData name="Bess Dunlevy" userId="dd4b9a8537dbe9d0" providerId="LiveId" clId="{22C01542-9D0F-4C6B-B256-68166D2199F3}" dt="2022-10-01T20:54:43.145" v="5" actId="6549"/>
        <pc:sldMkLst>
          <pc:docMk/>
          <pc:sldMk cId="3358997853" sldId="355"/>
        </pc:sldMkLst>
        <pc:graphicFrameChg chg="modGraphic">
          <ac:chgData name="Bess Dunlevy" userId="dd4b9a8537dbe9d0" providerId="LiveId" clId="{22C01542-9D0F-4C6B-B256-68166D2199F3}" dt="2022-10-01T20:54:43.145" v="5" actId="6549"/>
          <ac:graphicFrameMkLst>
            <pc:docMk/>
            <pc:sldMk cId="3358997853" sldId="355"/>
            <ac:graphicFrameMk id="2" creationId="{D94DB0C5-AE3E-A79A-8872-1DF957162CFA}"/>
          </ac:graphicFrameMkLst>
        </pc:graphicFrameChg>
      </pc:sldChg>
      <pc:sldChg chg="modSp mod">
        <pc:chgData name="Bess Dunlevy" userId="dd4b9a8537dbe9d0" providerId="LiveId" clId="{22C01542-9D0F-4C6B-B256-68166D2199F3}" dt="2022-10-01T20:54:37.568" v="4" actId="6549"/>
        <pc:sldMkLst>
          <pc:docMk/>
          <pc:sldMk cId="1604870664" sldId="356"/>
        </pc:sldMkLst>
        <pc:graphicFrameChg chg="modGraphic">
          <ac:chgData name="Bess Dunlevy" userId="dd4b9a8537dbe9d0" providerId="LiveId" clId="{22C01542-9D0F-4C6B-B256-68166D2199F3}" dt="2022-10-01T20:54:37.568" v="4" actId="6549"/>
          <ac:graphicFrameMkLst>
            <pc:docMk/>
            <pc:sldMk cId="1604870664" sldId="356"/>
            <ac:graphicFrameMk id="4" creationId="{64347A33-A3C3-34F7-9B6C-AEE4BFAC7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E0EC-7FBA-8744-B46F-C89FA964F40A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073-4685-F44B-8C5B-DE688F16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ACDF-7878-414A-2E36-DD5283A92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5EDB-EB88-6B16-BD79-1439DE6A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0AA9-C7C7-43A6-505E-FC4529C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F41-CB50-D0C7-0593-F00420F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9323-CF93-E5BB-1EE2-90C1906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040-4CF5-9757-B38E-04A4BD4D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0052-71A3-5B7C-2A30-9D5129B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593B-19C2-BFF3-C8FC-9EAFDFF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AF6-1A8B-D7E6-3EA3-B2C7EB4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D67-BD5D-DBCB-C32B-A0BFF65A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E7476-745E-035E-7206-5FECC1AB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60B8-F260-74B5-E2FB-3604FFF7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F440-B767-FC38-1572-9E4873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8AE8-2CEB-66AD-B9B7-D75B6C7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FAB-9AA2-0282-4270-543B60D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D9DA-B90E-AE89-372A-CD95F24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701A-80D8-B09D-2FFC-2887AA4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1886-0A3B-7D61-4959-C4EB3E3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F0E8-B31F-08E0-56CF-E358F79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CF7-1C06-6049-E719-4546628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88C-4A4F-F401-461C-30A6E2E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544C-B7B8-B5A9-A561-8F246DD0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8CD8-2657-7256-976C-1A7F6A6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8F6-D0AA-406A-3167-15B08509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5AC3-280C-595A-82E2-49113C3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7A51-43AC-C45A-B85C-ECA75723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BD3F-3172-EDE7-AB32-68F72A6B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CF7F-0472-F136-E896-DF8EF020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21C2-DF31-4AF4-D1A2-0D70334A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4C6B-36FB-EAAC-B945-2D748ED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C0D-E824-5DE0-3387-50316894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D1C-03A2-D977-A09C-16459B17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6C8-5989-5CE8-E497-93BE386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0962-6684-84B5-5999-BA8E96F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41C9-FE77-2F9E-694A-8A1522637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D7F0-16FC-BE70-D29D-7BAEEB7D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7F8C9-087F-C66D-73F1-E0B72BF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9A2C1-08A3-8576-EE57-4625190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99E89-5964-8CA5-71E1-95590DE8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B7B0-A9B8-C3AE-8EA3-128F73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A206-7F25-9F7C-4267-1C1423E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4453-DF2E-382E-65A7-05BD6A1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403F-6669-D49D-F822-0874B9FD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048D0-953E-7A20-8D47-90FAB5F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F72C-80CF-022F-C6B6-5D01B1B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C1-129C-F075-B4F9-D2C2510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AA9-7EAA-A012-16E7-84A9ADB4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77DC-7F4F-7F91-226D-A59EEBC9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FF616-12EF-91B3-D556-3D6CC12D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D8D1-A86D-C03A-CD6C-6CF56D7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A288-EC6D-1CBE-3504-924BEAD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3848-D034-63CA-D41F-B47C8AB9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876D-5A2D-40E0-0FD0-770BD801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E285-543F-AF76-7426-7F37B0A1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C63-CE19-73DE-61F9-CB73C01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5E48E-EDB5-3ED1-E55A-3790ACF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35E5-F3EF-52D6-387B-7058B7A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B55F-A826-B2ED-0EA9-54887BA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F84-7FA5-E171-3BAF-9AB8076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FE36-5DC4-86C6-1655-2AE12003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5D0-6AB4-8386-6735-1BBFDDB49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284-BFAB-F74E-B186-3E5958E91297}" type="datetimeFigureOut">
              <a:rPr lang="en-US" smtClean="0"/>
              <a:t>7/6/24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2ABB-E5A0-74B2-5123-1622CAE4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981-43DF-F0E7-CC19-0A4E2C2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115940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bstract white geometric texture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1" y="317165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53833" y="368834"/>
            <a:ext cx="3375528" cy="671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42304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5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チーム会議議題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4726-E382-8237-3329-43DE11A2B9A0}"/>
              </a:ext>
            </a:extLst>
          </p:cNvPr>
          <p:cNvSpPr txBox="1"/>
          <p:nvPr/>
        </p:nvSpPr>
        <p:spPr>
          <a:xfrm>
            <a:off x="300449" y="4326246"/>
            <a:ext cx="3381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dirty="0"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テンプレートは 2 ページから始まり</a:t>
            </a:r>
            <a:br>
              <a:rPr lang="en-US" altLang="ja-JP" sz="2800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800" dirty="0">
                <a:latin typeface="Century Gothic" panose="020B0502020202020204" pitchFamily="34" charset="0"/>
                <a:ea typeface="MS PGothic" panose="020B0600070205080204" pitchFamily="34" charset="-128"/>
              </a:rPr>
              <a:t>ます。 </a:t>
            </a:r>
          </a:p>
          <a:p>
            <a:pPr rtl="0"/>
            <a:r>
              <a:rPr lang="ja-JP" sz="2800" dirty="0"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04E8E90-8C19-DD53-3389-F1C9A4E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502" y="1040210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6" y="327975"/>
            <a:ext cx="1100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7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会議の詳細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47A33-A3C3-34F7-9B6C-AEE4BFAC7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15926"/>
              </p:ext>
            </p:extLst>
          </p:nvPr>
        </p:nvGraphicFramePr>
        <p:xfrm>
          <a:off x="590550" y="1557980"/>
          <a:ext cx="10315576" cy="497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80">
                  <a:extLst>
                    <a:ext uri="{9D8B030D-6E8A-4147-A177-3AD203B41FA5}">
                      <a16:colId xmlns:a16="http://schemas.microsoft.com/office/drawing/2014/main" val="567585951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2995434762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3959005406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34591667"/>
                    </a:ext>
                  </a:extLst>
                </a:gridCol>
                <a:gridCol w="1320068">
                  <a:extLst>
                    <a:ext uri="{9D8B030D-6E8A-4147-A177-3AD203B41FA5}">
                      <a16:colId xmlns:a16="http://schemas.microsoft.com/office/drawing/2014/main" val="1778084009"/>
                    </a:ext>
                  </a:extLst>
                </a:gridCol>
              </a:tblGrid>
              <a:tr h="320941"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場所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7532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7984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会議タイトル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開始時刻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終了時刻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17483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2475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チーム名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進行役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8599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26622"/>
                  </a:ext>
                </a:extLst>
              </a:tr>
              <a:tr h="36679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ja-JP" sz="900" b="1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出席をリクエストされたチーム メンバー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6838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74059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2701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8165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2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4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7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議題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B0C5-AE3E-A79A-8872-1DF95716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48019"/>
              </p:ext>
            </p:extLst>
          </p:nvPr>
        </p:nvGraphicFramePr>
        <p:xfrm>
          <a:off x="4847872" y="308925"/>
          <a:ext cx="7020276" cy="6291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9294">
                  <a:extLst>
                    <a:ext uri="{9D8B030D-6E8A-4147-A177-3AD203B41FA5}">
                      <a16:colId xmlns:a16="http://schemas.microsoft.com/office/drawing/2014/main" val="4155496557"/>
                    </a:ext>
                  </a:extLst>
                </a:gridCol>
                <a:gridCol w="1739646">
                  <a:extLst>
                    <a:ext uri="{9D8B030D-6E8A-4147-A177-3AD203B41FA5}">
                      <a16:colId xmlns:a16="http://schemas.microsoft.com/office/drawing/2014/main" val="1191122419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3083042287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1015555093"/>
                    </a:ext>
                  </a:extLst>
                </a:gridCol>
              </a:tblGrid>
              <a:tr h="22226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1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内容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プレゼン担当者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開始時刻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期間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3138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853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5490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2894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617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5375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709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3747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921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81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927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2536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32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2120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9051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5482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1606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8098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844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429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8992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2809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9926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369</Words>
  <Application>Microsoft Macintosh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Allison Okonczak</cp:lastModifiedBy>
  <cp:revision>10</cp:revision>
  <dcterms:created xsi:type="dcterms:W3CDTF">2022-08-01T01:58:39Z</dcterms:created>
  <dcterms:modified xsi:type="dcterms:W3CDTF">2024-07-06T17:02:08Z</dcterms:modified>
</cp:coreProperties>
</file>