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354" r:id="rId2"/>
    <p:sldId id="356" r:id="rId3"/>
    <p:sldId id="355" r:id="rId4"/>
    <p:sldId id="29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67C9"/>
    <a:srgbClr val="4FADF3"/>
    <a:srgbClr val="92D100"/>
    <a:srgbClr val="55BEA2"/>
    <a:srgbClr val="FF801F"/>
    <a:srgbClr val="F24123"/>
    <a:srgbClr val="283A7F"/>
    <a:srgbClr val="0C8FBE"/>
    <a:srgbClr val="68A9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D84C02-5EED-41F7-8638-C1405F68B58B}" v="5" dt="2022-10-01T20:52:59.5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3FD84C02-5EED-41F7-8638-C1405F68B58B}"/>
    <pc:docChg chg="undo custSel modSld">
      <pc:chgData name="Bess Dunlevy" userId="dd4b9a8537dbe9d0" providerId="LiveId" clId="{3FD84C02-5EED-41F7-8638-C1405F68B58B}" dt="2022-10-01T20:53:48.511" v="141" actId="113"/>
      <pc:docMkLst>
        <pc:docMk/>
      </pc:docMkLst>
      <pc:sldChg chg="addSp delSp modSp mod">
        <pc:chgData name="Bess Dunlevy" userId="dd4b9a8537dbe9d0" providerId="LiveId" clId="{3FD84C02-5EED-41F7-8638-C1405F68B58B}" dt="2022-10-01T20:43:26.023" v="29" actId="1076"/>
        <pc:sldMkLst>
          <pc:docMk/>
          <pc:sldMk cId="4244894704" sldId="354"/>
        </pc:sldMkLst>
        <pc:spChg chg="mod">
          <ac:chgData name="Bess Dunlevy" userId="dd4b9a8537dbe9d0" providerId="LiveId" clId="{3FD84C02-5EED-41F7-8638-C1405F68B58B}" dt="2022-10-01T20:42:36.003" v="26" actId="20577"/>
          <ac:spMkLst>
            <pc:docMk/>
            <pc:sldMk cId="4244894704" sldId="354"/>
            <ac:spMk id="33" creationId="{143A449B-AAB7-994A-92CE-8F48E2CA7DF6}"/>
          </ac:spMkLst>
        </pc:spChg>
        <pc:picChg chg="del">
          <ac:chgData name="Bess Dunlevy" userId="dd4b9a8537dbe9d0" providerId="LiveId" clId="{3FD84C02-5EED-41F7-8638-C1405F68B58B}" dt="2022-10-01T20:42:38.494" v="27" actId="478"/>
          <ac:picMkLst>
            <pc:docMk/>
            <pc:sldMk cId="4244894704" sldId="354"/>
            <ac:picMk id="2" creationId="{CE00F384-EE7A-2114-E876-33332EBE9538}"/>
          </ac:picMkLst>
        </pc:picChg>
        <pc:picChg chg="add mod">
          <ac:chgData name="Bess Dunlevy" userId="dd4b9a8537dbe9d0" providerId="LiveId" clId="{3FD84C02-5EED-41F7-8638-C1405F68B58B}" dt="2022-10-01T20:43:26.023" v="29" actId="1076"/>
          <ac:picMkLst>
            <pc:docMk/>
            <pc:sldMk cId="4244894704" sldId="354"/>
            <ac:picMk id="5" creationId="{504E8E90-8C19-DD53-3389-F1C9A4EA58FB}"/>
          </ac:picMkLst>
        </pc:picChg>
      </pc:sldChg>
      <pc:sldChg chg="addSp delSp modSp mod">
        <pc:chgData name="Bess Dunlevy" userId="dd4b9a8537dbe9d0" providerId="LiveId" clId="{3FD84C02-5EED-41F7-8638-C1405F68B58B}" dt="2022-10-01T20:53:11.331" v="137" actId="207"/>
        <pc:sldMkLst>
          <pc:docMk/>
          <pc:sldMk cId="3358997853" sldId="355"/>
        </pc:sldMkLst>
        <pc:spChg chg="del">
          <ac:chgData name="Bess Dunlevy" userId="dd4b9a8537dbe9d0" providerId="LiveId" clId="{3FD84C02-5EED-41F7-8638-C1405F68B58B}" dt="2022-10-01T20:49:14.429" v="120" actId="478"/>
          <ac:spMkLst>
            <pc:docMk/>
            <pc:sldMk cId="3358997853" sldId="355"/>
            <ac:spMk id="11" creationId="{337A3371-9EA4-4C46-A817-F8A47B8962FF}"/>
          </ac:spMkLst>
        </pc:spChg>
        <pc:spChg chg="mod">
          <ac:chgData name="Bess Dunlevy" userId="dd4b9a8537dbe9d0" providerId="LiveId" clId="{3FD84C02-5EED-41F7-8638-C1405F68B58B}" dt="2022-10-01T20:49:21.755" v="126" actId="20577"/>
          <ac:spMkLst>
            <pc:docMk/>
            <pc:sldMk cId="3358997853" sldId="355"/>
            <ac:spMk id="92" creationId="{15002CF0-EA59-CE43-9D0C-B9955C66D425}"/>
          </ac:spMkLst>
        </pc:spChg>
        <pc:graphicFrameChg chg="add mod modGraphic">
          <ac:chgData name="Bess Dunlevy" userId="dd4b9a8537dbe9d0" providerId="LiveId" clId="{3FD84C02-5EED-41F7-8638-C1405F68B58B}" dt="2022-10-01T20:53:11.331" v="137" actId="207"/>
          <ac:graphicFrameMkLst>
            <pc:docMk/>
            <pc:sldMk cId="3358997853" sldId="355"/>
            <ac:graphicFrameMk id="2" creationId="{D94DB0C5-AE3E-A79A-8872-1DF957162CFA}"/>
          </ac:graphicFrameMkLst>
        </pc:graphicFrameChg>
      </pc:sldChg>
      <pc:sldChg chg="addSp delSp modSp mod">
        <pc:chgData name="Bess Dunlevy" userId="dd4b9a8537dbe9d0" providerId="LiveId" clId="{3FD84C02-5EED-41F7-8638-C1405F68B58B}" dt="2022-10-01T20:53:48.511" v="141" actId="113"/>
        <pc:sldMkLst>
          <pc:docMk/>
          <pc:sldMk cId="1604870664" sldId="356"/>
        </pc:sldMkLst>
        <pc:spChg chg="mod">
          <ac:chgData name="Bess Dunlevy" userId="dd4b9a8537dbe9d0" providerId="LiveId" clId="{3FD84C02-5EED-41F7-8638-C1405F68B58B}" dt="2022-10-01T20:44:15.175" v="86" actId="20577"/>
          <ac:spMkLst>
            <pc:docMk/>
            <pc:sldMk cId="1604870664" sldId="356"/>
            <ac:spMk id="92" creationId="{15002CF0-EA59-CE43-9D0C-B9955C66D425}"/>
          </ac:spMkLst>
        </pc:spChg>
        <pc:graphicFrameChg chg="del">
          <ac:chgData name="Bess Dunlevy" userId="dd4b9a8537dbe9d0" providerId="LiveId" clId="{3FD84C02-5EED-41F7-8638-C1405F68B58B}" dt="2022-10-01T20:44:19.028" v="88" actId="478"/>
          <ac:graphicFrameMkLst>
            <pc:docMk/>
            <pc:sldMk cId="1604870664" sldId="356"/>
            <ac:graphicFrameMk id="2" creationId="{563BC2D4-416A-F795-CD6D-A8A92037AA48}"/>
          </ac:graphicFrameMkLst>
        </pc:graphicFrameChg>
        <pc:graphicFrameChg chg="del">
          <ac:chgData name="Bess Dunlevy" userId="dd4b9a8537dbe9d0" providerId="LiveId" clId="{3FD84C02-5EED-41F7-8638-C1405F68B58B}" dt="2022-10-01T20:44:17.737" v="87" actId="478"/>
          <ac:graphicFrameMkLst>
            <pc:docMk/>
            <pc:sldMk cId="1604870664" sldId="356"/>
            <ac:graphicFrameMk id="3" creationId="{C321EDAF-5E83-3175-3C84-EA31151CD211}"/>
          </ac:graphicFrameMkLst>
        </pc:graphicFrameChg>
        <pc:graphicFrameChg chg="add mod modGraphic">
          <ac:chgData name="Bess Dunlevy" userId="dd4b9a8537dbe9d0" providerId="LiveId" clId="{3FD84C02-5EED-41F7-8638-C1405F68B58B}" dt="2022-10-01T20:53:48.511" v="141" actId="113"/>
          <ac:graphicFrameMkLst>
            <pc:docMk/>
            <pc:sldMk cId="1604870664" sldId="356"/>
            <ac:graphicFrameMk id="4" creationId="{64347A33-A3C3-34F7-9B6C-AEE4BFAC7CCA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3E0EC-7FBA-8744-B46F-C89FA964F40A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39073-4685-F44B-8C5B-DE688F16C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78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8ACDF-7878-414A-2E36-DD5283A925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A85EDB-EB88-6B16-BD79-1439DE6A4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B0AA9-C7C7-43A6-505E-FC4529CAB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F1F41-CB50-D0C7-0593-F00420FF1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29323-CF93-E5BB-1EE2-90C19068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580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D3040-4CF5-9757-B38E-04A4BD4D3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50052-71A3-5B7C-2A30-9D5129B608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7593B-19C2-BFF3-C8FC-9EAFDFF71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F9AF6-1A8B-D7E6-3EA3-B2C7EB4E9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B3D67-BD5D-DBCB-C32B-A0BFF65A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429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3E7476-745E-035E-7206-5FECC1ABDA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C860B8-F260-74B5-E2FB-3604FFF72E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DF440-B767-FC38-1572-9E4873DD2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68AE8-2CEB-66AD-B9B7-D75B6C75B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02FAB-9AA2-0282-4270-543B60DED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773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8D9DA-B90E-AE89-372A-CD95F2428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6701A-80D8-B09D-2FFC-2887AA4DC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B1886-0A3B-7D61-4959-C4EB3E318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0F0E8-B31F-08E0-56CF-E358F7988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7BCF7-1C06-6049-E719-454662866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342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6088C-4A4F-F401-461C-30A6E2E26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0E544C-B7B8-B5A9-A561-8F246DD01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58CD8-2657-7256-976C-1A7F6A6D3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3B8F6-D0AA-406A-3167-15B085094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15AC3-280C-595A-82E2-49113C38C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996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E7A51-43AC-C45A-B85C-ECA757231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0BD3F-3172-EDE7-AB32-68F72A6B71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30CF7F-0472-F136-E896-DF8EF020C9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A921C2-DF31-4AF4-D1A2-0D70334A0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A4C6B-36FB-EAAC-B945-2D748EDED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22C0D-E824-5DE0-3387-50316894F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131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5D1C-03A2-D977-A09C-16459B17C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A66C8-5989-5CE8-E497-93BE386E7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50962-6684-84B5-5999-BA8E96FD2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4A41C9-FE77-2F9E-694A-8A15226379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ECD7F0-16FC-BE70-D29D-7BAEEB7D30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47F8C9-087F-C66D-73F1-E0B72BFAF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99A2C1-08A3-8576-EE57-462519064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799E89-5964-8CA5-71E1-95590DE8B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056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8B7B0-A9B8-C3AE-8EA3-128F73A17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7BA206-7F25-9F7C-4267-1C1423E3E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504453-DF2E-382E-65A7-05BD6A1C1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9E403F-6669-D49D-F822-0874B9FD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040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6048D0-953E-7A20-8D47-90FAB5F7C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AF72C-80CF-022F-C6B6-5D01B1BEB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2FCC1-129C-F075-B4F9-D2C2510A7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188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65AA9-7EAA-A012-16E7-84A9ADB45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477DC-7F4F-7F91-226D-A59EEBC9A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CFF616-12EF-91B3-D556-3D6CC12D5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F1D8D1-A86D-C03A-CD6C-6CF56D78D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2A288-EC6D-1CBE-3504-924BEAD5F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643848-D034-63CA-D41F-B47C8AB93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998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E876D-5A2D-40E0-0FD0-770BD8012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D7E285-543F-AF76-7426-7F37B0A18E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AACC63-CE19-73DE-61F9-CB73C01E3B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05E48E-EDB5-3ED1-E55A-3790ACFC9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8435E5-F3EF-52D6-387B-7058B7AD4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7B55F-A826-B2ED-0EA9-54887BA64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56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954F84-7FA5-E171-3BAF-9AB80767A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DFE36-5DC4-86C6-1655-2AE12003A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B95D0-6AB4-8386-6735-1BBFDDB49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84284-BFAB-F74E-B186-3E5958E91297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42ABB-E5A0-74B2-5123-1622CAE406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0E981-43DF-F0E7-CC19-0A4E2C210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01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jp.smartsheet.com/try-it?trp=1159407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Abstract white geometric texture">
            <a:extLst>
              <a:ext uri="{FF2B5EF4-FFF2-40B4-BE49-F238E27FC236}">
                <a16:creationId xmlns:a16="http://schemas.microsoft.com/office/drawing/2014/main" id="{B8936726-C425-23F7-7768-C2E1F6C22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73" y="0"/>
            <a:ext cx="12203371" cy="6858000"/>
          </a:xfrm>
          <a:prstGeom prst="rect">
            <a:avLst/>
          </a:prstGeom>
        </p:spPr>
      </p:pic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4AEB8225-3AA8-AF48-AD51-3F5F53316D6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385782" y="368834"/>
            <a:ext cx="3375528" cy="67137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681679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4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チーム会議議題の記入例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7C4726-E382-8237-3329-43DE11A2B9A0}"/>
              </a:ext>
            </a:extLst>
          </p:cNvPr>
          <p:cNvSpPr txBox="1"/>
          <p:nvPr/>
        </p:nvSpPr>
        <p:spPr>
          <a:xfrm>
            <a:off x="300449" y="4326246"/>
            <a:ext cx="33818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2800" dirty="0">
                <a:latin typeface="Century Gothic" panose="020B0502020202020204" pitchFamily="34" charset="0"/>
                <a:ea typeface="MS PGothic" panose="020B0600070205080204" pitchFamily="34" charset="-128"/>
              </a:rPr>
              <a:t>テンプレートは 2 ページから始まり</a:t>
            </a:r>
            <a:br>
              <a:rPr lang="en-US" altLang="ja-JP" sz="2800" dirty="0">
                <a:latin typeface="Century Gothic" panose="020B0502020202020204" pitchFamily="34" charset="0"/>
                <a:ea typeface="MS PGothic" panose="020B0600070205080204" pitchFamily="34" charset="-128"/>
              </a:rPr>
            </a:br>
            <a:r>
              <a:rPr lang="ja-JP" sz="2800" dirty="0">
                <a:latin typeface="Century Gothic" panose="020B0502020202020204" pitchFamily="34" charset="0"/>
                <a:ea typeface="MS PGothic" panose="020B0600070205080204" pitchFamily="34" charset="-128"/>
              </a:rPr>
              <a:t>ます。 </a:t>
            </a:r>
          </a:p>
          <a:p>
            <a:pPr rtl="0"/>
            <a:r>
              <a:rPr lang="ja-JP" sz="2800" dirty="0">
                <a:latin typeface="Century Gothic" panose="020B0502020202020204" pitchFamily="34" charset="0"/>
                <a:ea typeface="MS PGothic" panose="020B0600070205080204" pitchFamily="34" charset="-128"/>
              </a:rPr>
              <a:t> </a:t>
            </a:r>
          </a:p>
        </p:txBody>
      </p: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04E8E90-8C19-DD53-3389-F1C9A4EA58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7502" y="1040210"/>
            <a:ext cx="4997547" cy="60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94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White 3D rendering of a honeycomb">
            <a:extLst>
              <a:ext uri="{FF2B5EF4-FFF2-40B4-BE49-F238E27FC236}">
                <a16:creationId xmlns:a16="http://schemas.microsoft.com/office/drawing/2014/main" id="{A2EC893F-9768-DBFC-DAEB-74F92E1D267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15002CF0-EA59-CE43-9D0C-B9955C66D425}"/>
              </a:ext>
            </a:extLst>
          </p:cNvPr>
          <p:cNvSpPr txBox="1"/>
          <p:nvPr/>
        </p:nvSpPr>
        <p:spPr>
          <a:xfrm>
            <a:off x="411376" y="327975"/>
            <a:ext cx="110022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7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会議の詳細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347A33-A3C3-34F7-9B6C-AEE4BFAC7C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760324"/>
              </p:ext>
            </p:extLst>
          </p:nvPr>
        </p:nvGraphicFramePr>
        <p:xfrm>
          <a:off x="590550" y="1557980"/>
          <a:ext cx="10315576" cy="49720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8480">
                  <a:extLst>
                    <a:ext uri="{9D8B030D-6E8A-4147-A177-3AD203B41FA5}">
                      <a16:colId xmlns:a16="http://schemas.microsoft.com/office/drawing/2014/main" val="567585951"/>
                    </a:ext>
                  </a:extLst>
                </a:gridCol>
                <a:gridCol w="2558480">
                  <a:extLst>
                    <a:ext uri="{9D8B030D-6E8A-4147-A177-3AD203B41FA5}">
                      <a16:colId xmlns:a16="http://schemas.microsoft.com/office/drawing/2014/main" val="2995434762"/>
                    </a:ext>
                  </a:extLst>
                </a:gridCol>
                <a:gridCol w="2558480">
                  <a:extLst>
                    <a:ext uri="{9D8B030D-6E8A-4147-A177-3AD203B41FA5}">
                      <a16:colId xmlns:a16="http://schemas.microsoft.com/office/drawing/2014/main" val="3959005406"/>
                    </a:ext>
                  </a:extLst>
                </a:gridCol>
                <a:gridCol w="1320068">
                  <a:extLst>
                    <a:ext uri="{9D8B030D-6E8A-4147-A177-3AD203B41FA5}">
                      <a16:colId xmlns:a16="http://schemas.microsoft.com/office/drawing/2014/main" val="134591667"/>
                    </a:ext>
                  </a:extLst>
                </a:gridCol>
                <a:gridCol w="1320068">
                  <a:extLst>
                    <a:ext uri="{9D8B030D-6E8A-4147-A177-3AD203B41FA5}">
                      <a16:colId xmlns:a16="http://schemas.microsoft.com/office/drawing/2014/main" val="1778084009"/>
                    </a:ext>
                  </a:extLst>
                </a:gridCol>
              </a:tblGrid>
              <a:tr h="320941">
                <a:tc>
                  <a:txBody>
                    <a:bodyPr/>
                    <a:lstStyle/>
                    <a:p>
                      <a:pPr algn="ctr" rtl="0" fontAlgn="b"/>
                      <a:r>
                        <a:rPr lang="ja-JP" sz="900" b="1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日時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ja-JP" sz="900" b="1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場所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667532"/>
                  </a:ext>
                </a:extLst>
              </a:tr>
              <a:tr h="508412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2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11 月 11 日木曜日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ja-JP" sz="12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会議室 1A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037984"/>
                  </a:ext>
                </a:extLst>
              </a:tr>
              <a:tr h="366790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ja-JP" sz="900" b="1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会議タイトル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ja-JP" sz="900" b="1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開始時刻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ja-JP" sz="900" b="1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終了時刻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517483"/>
                  </a:ext>
                </a:extLst>
              </a:tr>
              <a:tr h="508412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ja-JP" sz="12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11 月チーム会議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2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10:30 AM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2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12:30 PM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182475"/>
                  </a:ext>
                </a:extLst>
              </a:tr>
              <a:tr h="366790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ja-JP" sz="900" b="1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チーム名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ja-JP" sz="900" b="1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進行役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338599"/>
                  </a:ext>
                </a:extLst>
              </a:tr>
              <a:tr h="508412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ja-JP" sz="12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プロジェクト チーム A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ja-JP" sz="12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Jeff P.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926622"/>
                  </a:ext>
                </a:extLst>
              </a:tr>
              <a:tr h="366790"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ja-JP" sz="900" b="1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出席をリクエストされたチーム メンバー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696838"/>
                  </a:ext>
                </a:extLst>
              </a:tr>
              <a:tr h="508412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2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Matthew B.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2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Sarah C.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2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Kelsey C.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ja-JP" sz="12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374059"/>
                  </a:ext>
                </a:extLst>
              </a:tr>
              <a:tr h="504337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2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2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2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ja-JP" sz="12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022701"/>
                  </a:ext>
                </a:extLst>
              </a:tr>
              <a:tr h="504337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2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2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2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ja-JP" sz="12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448165"/>
                  </a:ext>
                </a:extLst>
              </a:tr>
              <a:tr h="508412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2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2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2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ja-JP" sz="12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421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870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White 3D rendering of a honeycomb">
            <a:extLst>
              <a:ext uri="{FF2B5EF4-FFF2-40B4-BE49-F238E27FC236}">
                <a16:creationId xmlns:a16="http://schemas.microsoft.com/office/drawing/2014/main" id="{A2EC893F-9768-DBFC-DAEB-74F92E1D267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15002CF0-EA59-CE43-9D0C-B9955C66D425}"/>
              </a:ext>
            </a:extLst>
          </p:cNvPr>
          <p:cNvSpPr txBox="1"/>
          <p:nvPr/>
        </p:nvSpPr>
        <p:spPr>
          <a:xfrm>
            <a:off x="411377" y="327975"/>
            <a:ext cx="4436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7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議題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4DB0C5-AE3E-A79A-8872-1DF957162C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222467"/>
              </p:ext>
            </p:extLst>
          </p:nvPr>
        </p:nvGraphicFramePr>
        <p:xfrm>
          <a:off x="4847872" y="308925"/>
          <a:ext cx="7020276" cy="62919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79294">
                  <a:extLst>
                    <a:ext uri="{9D8B030D-6E8A-4147-A177-3AD203B41FA5}">
                      <a16:colId xmlns:a16="http://schemas.microsoft.com/office/drawing/2014/main" val="4155496557"/>
                    </a:ext>
                  </a:extLst>
                </a:gridCol>
                <a:gridCol w="1739646">
                  <a:extLst>
                    <a:ext uri="{9D8B030D-6E8A-4147-A177-3AD203B41FA5}">
                      <a16:colId xmlns:a16="http://schemas.microsoft.com/office/drawing/2014/main" val="1191122419"/>
                    </a:ext>
                  </a:extLst>
                </a:gridCol>
                <a:gridCol w="900668">
                  <a:extLst>
                    <a:ext uri="{9D8B030D-6E8A-4147-A177-3AD203B41FA5}">
                      <a16:colId xmlns:a16="http://schemas.microsoft.com/office/drawing/2014/main" val="3083042287"/>
                    </a:ext>
                  </a:extLst>
                </a:gridCol>
                <a:gridCol w="900668">
                  <a:extLst>
                    <a:ext uri="{9D8B030D-6E8A-4147-A177-3AD203B41FA5}">
                      <a16:colId xmlns:a16="http://schemas.microsoft.com/office/drawing/2014/main" val="1015555093"/>
                    </a:ext>
                  </a:extLst>
                </a:gridCol>
              </a:tblGrid>
              <a:tr h="222263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b="1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内容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b="1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プレゼン担当者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000" b="1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開始時刻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000" b="1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期間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231380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1. 会議の目的と目標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10:30 AM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0:05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528534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2. 書記役と時間管理係の割り当て、役割の定義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10:35 AM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0:05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954901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    a. 書記役: [名前]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228941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    b. 時間管理係: [名前]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011617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3. 前回のアクション アイテム リストのレビュー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553758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4. 議題アイテム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10:40 AM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0:20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887091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    a. アクション アイテム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11:00 AM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1:00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337473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        i. アイテムの期間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499218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        ii. アイテムの説明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85814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        iii. アイテムの参加者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449276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    b. アクション アイテム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725360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        i. アイテムの期間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449321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        ii. アイテムの説明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821205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        iii. アイテムの参加者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690515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    c. アクション アイテム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554828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        i. アイテムの期間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816062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        ii. アイテムの説明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780981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        iii. アイテムの参加者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08440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5. 新規アクション アイテムの期間と説明のレビュー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12:00 PM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0:10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0429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6. 次回会議の議題に関する提案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12:10 PM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0:10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489923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7. 今回の会議の評価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12:20 PM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0:10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828090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8. 散会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12:30 PM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0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189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8997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23663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600" b="1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免責条項</a:t>
                      </a:r>
                    </a:p>
                    <a:p>
                      <a:pPr marL="0" marR="0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  <a:p>
                      <a:pPr marL="0" marR="0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6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Smartsheet がこの Web サイトに掲載している記事、テンプレート、または情報などは、あくまで参考としてご利用ください。Smartsheet は、情報の最新性および正確性の確保に努めますが、本 Web サイトまたは本 Web サイトに含まれる情報、記事、テンプレート、あるいは関連グラフィックに関する完全性、正確性、信頼性、適合性、または利用可能性について、明示または黙示のいかなる表明または保証も行いません。かかる情報に依拠して生じたいかなる結果についても Smartsheet は一切責任を負いませんので、各自の責任と判断のもとにご利用ください。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874</Words>
  <Application>Microsoft Office PowerPoint</Application>
  <PresentationFormat>Widescreen</PresentationFormat>
  <Paragraphs>132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Ricky Nan</cp:lastModifiedBy>
  <cp:revision>8</cp:revision>
  <dcterms:created xsi:type="dcterms:W3CDTF">2022-08-01T01:58:39Z</dcterms:created>
  <dcterms:modified xsi:type="dcterms:W3CDTF">2024-03-11T06:38:00Z</dcterms:modified>
</cp:coreProperties>
</file>