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5"/>
  </p:notesMasterIdLst>
  <p:sldIdLst>
    <p:sldId id="357" r:id="rId2"/>
    <p:sldId id="365" r:id="rId3"/>
    <p:sldId id="356"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B42"/>
    <a:srgbClr val="42AAC3"/>
    <a:srgbClr val="AA6AA6"/>
    <a:srgbClr val="AA77A2"/>
    <a:srgbClr val="9B2D78"/>
    <a:srgbClr val="AD3A7F"/>
    <a:srgbClr val="963F7D"/>
    <a:srgbClr val="349AC3"/>
    <a:srgbClr val="1E96C0"/>
    <a:srgbClr val="62A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5714"/>
  </p:normalViewPr>
  <p:slideViewPr>
    <p:cSldViewPr snapToGrid="0" snapToObjects="1">
      <p:cViewPr varScale="1">
        <p:scale>
          <a:sx n="122" d="100"/>
          <a:sy n="122" d="100"/>
        </p:scale>
        <p:origin x="936" y="20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71102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02599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93760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2247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6377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88787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6808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7654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1E756-E947-FD4A-8A23-D2C983A1A8BD}" type="datetimeFigureOut">
              <a:rPr lang="en-US" smtClean="0"/>
              <a:t>5/22/24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769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1E756-E947-FD4A-8A23-D2C983A1A8BD}" type="datetimeFigureOut">
              <a:rPr lang="en-US" smtClean="0"/>
              <a:t>5/22/24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868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42781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9412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63382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5/22/24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10893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www.smartsheet.com/try-it?trp=12057&amp;utm_source=template-powerpoint&amp;utm_medium=content&amp;utm_campaign=Team+Project+Plan-powerpoint-12057&amp;lpa=Team+Project+Plan+powerpoint+1205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bright="70000" contrast="-70000"/>
            <a:extLst>
              <a:ext uri="{BEBA8EAE-BF5A-486C-A8C5-ECC9F3942E4B}">
                <a14:imgProps xmlns:a14="http://schemas.microsoft.com/office/drawing/2010/main">
                  <a14:imgLayer r:embed="rId4">
                    <a14:imgEffect>
                      <a14:saturation sat="76000"/>
                    </a14:imgEffect>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11" name="Picture 10" descr="White rectangle shapes overlapping to create a stair-like design">
            <a:extLst>
              <a:ext uri="{FF2B5EF4-FFF2-40B4-BE49-F238E27FC236}">
                <a16:creationId xmlns:a16="http://schemas.microsoft.com/office/drawing/2014/main" id="{671BBB4B-A6B5-DED8-053A-71E0F42A6ACA}"/>
              </a:ext>
            </a:extLst>
          </p:cNvPr>
          <p:cNvPicPr>
            <a:picLocks noChangeAspect="1"/>
          </p:cNvPicPr>
          <p:nvPr/>
        </p:nvPicPr>
        <p:blipFill rotWithShape="1">
          <a:blip r:embed="rId5">
            <a:alphaModFix amt="15000"/>
          </a:blip>
          <a:srcRect b="4126"/>
          <a:stretch/>
        </p:blipFill>
        <p:spPr>
          <a:xfrm>
            <a:off x="-1" y="0"/>
            <a:ext cx="12190107" cy="6858000"/>
          </a:xfrm>
          <a:prstGeom prst="rect">
            <a:avLst/>
          </a:prstGeom>
        </p:spPr>
      </p:pic>
      <p:sp>
        <p:nvSpPr>
          <p:cNvPr id="66" name="TextBox 65">
            <a:extLst>
              <a:ext uri="{FF2B5EF4-FFF2-40B4-BE49-F238E27FC236}">
                <a16:creationId xmlns:a16="http://schemas.microsoft.com/office/drawing/2014/main" id="{B5DC4B00-9A07-F250-3630-0DE7C9BF831F}"/>
              </a:ext>
            </a:extLst>
          </p:cNvPr>
          <p:cNvSpPr txBox="1"/>
          <p:nvPr/>
        </p:nvSpPr>
        <p:spPr>
          <a:xfrm>
            <a:off x="249647" y="254470"/>
            <a:ext cx="7965666" cy="584775"/>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Team Project Plan Template</a:t>
            </a:r>
          </a:p>
        </p:txBody>
      </p:sp>
      <p:sp>
        <p:nvSpPr>
          <p:cNvPr id="73" name="TextBox 72">
            <a:extLst>
              <a:ext uri="{FF2B5EF4-FFF2-40B4-BE49-F238E27FC236}">
                <a16:creationId xmlns:a16="http://schemas.microsoft.com/office/drawing/2014/main" id="{6508B24C-9B52-3B6C-9672-0A6119513F5D}"/>
              </a:ext>
            </a:extLst>
          </p:cNvPr>
          <p:cNvSpPr txBox="1"/>
          <p:nvPr/>
        </p:nvSpPr>
        <p:spPr>
          <a:xfrm>
            <a:off x="302001" y="1532147"/>
            <a:ext cx="5794000" cy="3892669"/>
          </a:xfrm>
          <a:prstGeom prst="rect">
            <a:avLst/>
          </a:prstGeom>
          <a:noFill/>
        </p:spPr>
        <p:txBody>
          <a:bodyPr wrap="square" rtlCol="0">
            <a:spAutoFit/>
          </a:bodyPr>
          <a:lstStyle/>
          <a:p>
            <a:pPr algn="l" rtl="0">
              <a:lnSpc>
                <a:spcPct val="150000"/>
              </a:lnSpc>
              <a:spcBef>
                <a:spcPts val="0"/>
              </a:spcBef>
              <a:spcAft>
                <a:spcPts val="1200"/>
              </a:spcAft>
            </a:pPr>
            <a:r>
              <a:rPr lang="en-US" sz="1600" b="1" i="0" u="none" strike="noStrike" dirty="0">
                <a:solidFill>
                  <a:srgbClr val="000000"/>
                </a:solidFill>
                <a:effectLst/>
                <a:latin typeface="Century Gothic" panose="020B0502020202020204" pitchFamily="34" charset="0"/>
              </a:rPr>
              <a:t>When to Use This Template: </a:t>
            </a:r>
            <a:r>
              <a:rPr lang="en-US" sz="1600" b="0" i="0" u="none" strike="noStrike" dirty="0">
                <a:solidFill>
                  <a:srgbClr val="000000"/>
                </a:solidFill>
                <a:effectLst/>
                <a:latin typeface="Century Gothic" panose="020B0502020202020204" pitchFamily="34" charset="0"/>
              </a:rPr>
              <a:t>Use this single-slide template to present how each team is progressing through their assigned tasks, as compared to the planned durations.</a:t>
            </a:r>
          </a:p>
          <a:p>
            <a:pPr algn="l" rtl="0">
              <a:lnSpc>
                <a:spcPct val="150000"/>
              </a:lnSpc>
              <a:spcBef>
                <a:spcPts val="0"/>
              </a:spcBef>
              <a:spcAft>
                <a:spcPts val="1200"/>
              </a:spcAft>
            </a:pPr>
            <a:r>
              <a:rPr lang="en-US" sz="1600" b="1" i="0" u="none" strike="noStrike" dirty="0">
                <a:solidFill>
                  <a:srgbClr val="000000"/>
                </a:solidFill>
                <a:effectLst/>
                <a:latin typeface="Century Gothic" panose="020B0502020202020204" pitchFamily="34" charset="0"/>
              </a:rPr>
              <a:t>Notable Template Features: </a:t>
            </a:r>
            <a:r>
              <a:rPr lang="en-US" sz="1600" b="0" i="0" u="none" strike="noStrike" dirty="0">
                <a:solidFill>
                  <a:srgbClr val="000000"/>
                </a:solidFill>
                <a:effectLst/>
                <a:latin typeface="Century Gothic" panose="020B0502020202020204" pitchFamily="34" charset="0"/>
              </a:rPr>
              <a:t>This template displays task progress with two duration bars: one shows the planned duration and the other shows the actual duration. This comparison enables you to adjust deadlines as needed and forecast the timeline of future project tasks. The template also includes milestone markers so you can assess your progress.</a:t>
            </a:r>
          </a:p>
        </p:txBody>
      </p:sp>
      <p:pic>
        <p:nvPicPr>
          <p:cNvPr id="74" name="Picture 73">
            <a:extLst>
              <a:ext uri="{FF2B5EF4-FFF2-40B4-BE49-F238E27FC236}">
                <a16:creationId xmlns:a16="http://schemas.microsoft.com/office/drawing/2014/main" id="{BDD9D120-99B9-49D0-521E-CD7E3ADA8F55}"/>
              </a:ext>
            </a:extLst>
          </p:cNvPr>
          <p:cNvPicPr>
            <a:picLocks noChangeAspect="1"/>
          </p:cNvPicPr>
          <p:nvPr/>
        </p:nvPicPr>
        <p:blipFill>
          <a:blip r:embed="rId6"/>
          <a:srcRect/>
          <a:stretch/>
        </p:blipFill>
        <p:spPr>
          <a:xfrm>
            <a:off x="6480285" y="1654181"/>
            <a:ext cx="5355521" cy="3015556"/>
          </a:xfrm>
          <a:prstGeom prst="rect">
            <a:avLst/>
          </a:prstGeom>
          <a:effectLst>
            <a:outerShdw blurRad="152400" dist="38100" dir="2700000" sx="101000" sy="101000" algn="tl" rotWithShape="0">
              <a:prstClr val="black">
                <a:alpha val="40000"/>
              </a:prstClr>
            </a:outerShdw>
          </a:effectLst>
        </p:spPr>
      </p:pic>
      <p:pic>
        <p:nvPicPr>
          <p:cNvPr id="8" name="Picture 7">
            <a:hlinkClick r:id="rId7"/>
            <a:extLst>
              <a:ext uri="{FF2B5EF4-FFF2-40B4-BE49-F238E27FC236}">
                <a16:creationId xmlns:a16="http://schemas.microsoft.com/office/drawing/2014/main" id="{FD9B85DC-4C2C-4C7F-EDB3-584168D5801B}"/>
              </a:ext>
            </a:extLst>
          </p:cNvPr>
          <p:cNvPicPr>
            <a:picLocks noChangeAspect="1"/>
          </p:cNvPicPr>
          <p:nvPr/>
        </p:nvPicPr>
        <p:blipFill>
          <a:blip r:embed="rId8"/>
          <a:srcRect/>
          <a:stretch/>
        </p:blipFill>
        <p:spPr>
          <a:xfrm>
            <a:off x="8833993" y="280262"/>
            <a:ext cx="3041396" cy="604919"/>
          </a:xfrm>
          <a:prstGeom prst="rect">
            <a:avLst/>
          </a:prstGeom>
        </p:spPr>
      </p:pic>
    </p:spTree>
    <p:extLst>
      <p:ext uri="{BB962C8B-B14F-4D97-AF65-F5344CB8AC3E}">
        <p14:creationId xmlns:p14="http://schemas.microsoft.com/office/powerpoint/2010/main" val="11659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bright="70000" contrast="-70000"/>
            <a:extLst>
              <a:ext uri="{BEBA8EAE-BF5A-486C-A8C5-ECC9F3942E4B}">
                <a14:imgProps xmlns:a14="http://schemas.microsoft.com/office/drawing/2010/main">
                  <a14:imgLayer r:embed="rId4">
                    <a14:imgEffect>
                      <a14:saturation sat="76000"/>
                    </a14:imgEffect>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99" name="Picture 98" descr="White rectangle shapes overlapping to create a stair-like design">
            <a:extLst>
              <a:ext uri="{FF2B5EF4-FFF2-40B4-BE49-F238E27FC236}">
                <a16:creationId xmlns:a16="http://schemas.microsoft.com/office/drawing/2014/main" id="{FA0AD8C9-B0DB-5A9B-5521-C667500B96F7}"/>
              </a:ext>
            </a:extLst>
          </p:cNvPr>
          <p:cNvPicPr>
            <a:picLocks noChangeAspect="1"/>
          </p:cNvPicPr>
          <p:nvPr/>
        </p:nvPicPr>
        <p:blipFill rotWithShape="1">
          <a:blip r:embed="rId5">
            <a:alphaModFix amt="15000"/>
          </a:blip>
          <a:srcRect b="4126"/>
          <a:stretch/>
        </p:blipFill>
        <p:spPr>
          <a:xfrm>
            <a:off x="-1" y="0"/>
            <a:ext cx="12190107" cy="6858000"/>
          </a:xfrm>
          <a:prstGeom prst="rect">
            <a:avLst/>
          </a:prstGeom>
        </p:spPr>
      </p:pic>
      <p:sp>
        <p:nvSpPr>
          <p:cNvPr id="22" name="TextBox 21">
            <a:extLst>
              <a:ext uri="{FF2B5EF4-FFF2-40B4-BE49-F238E27FC236}">
                <a16:creationId xmlns:a16="http://schemas.microsoft.com/office/drawing/2014/main" id="{D0EEF7DF-D503-635E-B992-E06553C7DFC7}"/>
              </a:ext>
            </a:extLst>
          </p:cNvPr>
          <p:cNvSpPr txBox="1"/>
          <p:nvPr/>
        </p:nvSpPr>
        <p:spPr>
          <a:xfrm>
            <a:off x="5760720" y="60276"/>
            <a:ext cx="6372665" cy="424732"/>
          </a:xfrm>
          <a:prstGeom prst="rect">
            <a:avLst/>
          </a:prstGeom>
          <a:noFill/>
          <a:effectLst/>
        </p:spPr>
        <p:txBody>
          <a:bodyPr wrap="square" lIns="91440" tIns="73152" rIns="182880" bIns="73152" rtlCol="0" anchor="t" anchorCtr="0">
            <a:spAutoFit/>
          </a:bodyPr>
          <a:lstStyle/>
          <a:p>
            <a:pPr algn="r"/>
            <a:r>
              <a:rPr lang="en-US" dirty="0">
                <a:solidFill>
                  <a:schemeClr val="tx1">
                    <a:lumMod val="65000"/>
                    <a:lumOff val="35000"/>
                  </a:schemeClr>
                </a:solidFill>
                <a:latin typeface="Century Gothic" panose="020B0502020202020204" pitchFamily="34" charset="0"/>
              </a:rPr>
              <a:t>Team Project Plan Template</a:t>
            </a:r>
          </a:p>
        </p:txBody>
      </p:sp>
      <p:graphicFrame>
        <p:nvGraphicFramePr>
          <p:cNvPr id="3" name="Table 2">
            <a:extLst>
              <a:ext uri="{FF2B5EF4-FFF2-40B4-BE49-F238E27FC236}">
                <a16:creationId xmlns:a16="http://schemas.microsoft.com/office/drawing/2014/main" id="{52303E72-BA64-57FA-6C74-49182FE21A67}"/>
              </a:ext>
            </a:extLst>
          </p:cNvPr>
          <p:cNvGraphicFramePr>
            <a:graphicFrameLocks noGrp="1"/>
          </p:cNvGraphicFramePr>
          <p:nvPr>
            <p:extLst>
              <p:ext uri="{D42A27DB-BD31-4B8C-83A1-F6EECF244321}">
                <p14:modId xmlns:p14="http://schemas.microsoft.com/office/powerpoint/2010/main" val="1060246534"/>
              </p:ext>
            </p:extLst>
          </p:nvPr>
        </p:nvGraphicFramePr>
        <p:xfrm>
          <a:off x="221175" y="525029"/>
          <a:ext cx="11704320" cy="6035040"/>
        </p:xfrm>
        <a:graphic>
          <a:graphicData uri="http://schemas.openxmlformats.org/drawingml/2006/table">
            <a:tbl>
              <a:tblPr firstRow="1" bandRow="1">
                <a:tableStyleId>{5C22544A-7EE6-4342-B048-85BDC9FD1C3A}</a:tableStyleId>
              </a:tblPr>
              <a:tblGrid>
                <a:gridCol w="1811261">
                  <a:extLst>
                    <a:ext uri="{9D8B030D-6E8A-4147-A177-3AD203B41FA5}">
                      <a16:colId xmlns:a16="http://schemas.microsoft.com/office/drawing/2014/main" val="602210714"/>
                    </a:ext>
                  </a:extLst>
                </a:gridCol>
                <a:gridCol w="899369">
                  <a:extLst>
                    <a:ext uri="{9D8B030D-6E8A-4147-A177-3AD203B41FA5}">
                      <a16:colId xmlns:a16="http://schemas.microsoft.com/office/drawing/2014/main" val="745651107"/>
                    </a:ext>
                  </a:extLst>
                </a:gridCol>
                <a:gridCol w="899369">
                  <a:extLst>
                    <a:ext uri="{9D8B030D-6E8A-4147-A177-3AD203B41FA5}">
                      <a16:colId xmlns:a16="http://schemas.microsoft.com/office/drawing/2014/main" val="3839570682"/>
                    </a:ext>
                  </a:extLst>
                </a:gridCol>
                <a:gridCol w="899369">
                  <a:extLst>
                    <a:ext uri="{9D8B030D-6E8A-4147-A177-3AD203B41FA5}">
                      <a16:colId xmlns:a16="http://schemas.microsoft.com/office/drawing/2014/main" val="3893106002"/>
                    </a:ext>
                  </a:extLst>
                </a:gridCol>
                <a:gridCol w="899369">
                  <a:extLst>
                    <a:ext uri="{9D8B030D-6E8A-4147-A177-3AD203B41FA5}">
                      <a16:colId xmlns:a16="http://schemas.microsoft.com/office/drawing/2014/main" val="1453603295"/>
                    </a:ext>
                  </a:extLst>
                </a:gridCol>
                <a:gridCol w="899369">
                  <a:extLst>
                    <a:ext uri="{9D8B030D-6E8A-4147-A177-3AD203B41FA5}">
                      <a16:colId xmlns:a16="http://schemas.microsoft.com/office/drawing/2014/main" val="3405603126"/>
                    </a:ext>
                  </a:extLst>
                </a:gridCol>
                <a:gridCol w="899369">
                  <a:extLst>
                    <a:ext uri="{9D8B030D-6E8A-4147-A177-3AD203B41FA5}">
                      <a16:colId xmlns:a16="http://schemas.microsoft.com/office/drawing/2014/main" val="4188645958"/>
                    </a:ext>
                  </a:extLst>
                </a:gridCol>
                <a:gridCol w="899369">
                  <a:extLst>
                    <a:ext uri="{9D8B030D-6E8A-4147-A177-3AD203B41FA5}">
                      <a16:colId xmlns:a16="http://schemas.microsoft.com/office/drawing/2014/main" val="370284219"/>
                    </a:ext>
                  </a:extLst>
                </a:gridCol>
                <a:gridCol w="899369">
                  <a:extLst>
                    <a:ext uri="{9D8B030D-6E8A-4147-A177-3AD203B41FA5}">
                      <a16:colId xmlns:a16="http://schemas.microsoft.com/office/drawing/2014/main" val="2570255189"/>
                    </a:ext>
                  </a:extLst>
                </a:gridCol>
                <a:gridCol w="899369">
                  <a:extLst>
                    <a:ext uri="{9D8B030D-6E8A-4147-A177-3AD203B41FA5}">
                      <a16:colId xmlns:a16="http://schemas.microsoft.com/office/drawing/2014/main" val="4253557748"/>
                    </a:ext>
                  </a:extLst>
                </a:gridCol>
                <a:gridCol w="899369">
                  <a:extLst>
                    <a:ext uri="{9D8B030D-6E8A-4147-A177-3AD203B41FA5}">
                      <a16:colId xmlns:a16="http://schemas.microsoft.com/office/drawing/2014/main" val="732807866"/>
                    </a:ext>
                  </a:extLst>
                </a:gridCol>
                <a:gridCol w="899369">
                  <a:extLst>
                    <a:ext uri="{9D8B030D-6E8A-4147-A177-3AD203B41FA5}">
                      <a16:colId xmlns:a16="http://schemas.microsoft.com/office/drawing/2014/main" val="1262655051"/>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Century Gothic" panose="020B0502020202020204" pitchFamily="34" charset="0"/>
                        </a:rPr>
                        <a:t>Project Name: </a:t>
                      </a:r>
                      <a:r>
                        <a:rPr lang="en-US" sz="1200" b="0" dirty="0">
                          <a:solidFill>
                            <a:schemeClr val="tx1">
                              <a:lumMod val="75000"/>
                              <a:lumOff val="25000"/>
                            </a:schemeClr>
                          </a:solidFill>
                          <a:latin typeface="Century Gothic" panose="020B0502020202020204" pitchFamily="34" charset="0"/>
                        </a:rPr>
                        <a:t>Sample Text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gridSpan="2">
                  <a:txBody>
                    <a:bodyPr/>
                    <a:lstStyle/>
                    <a:p>
                      <a:pPr algn="ctr">
                        <a:lnSpc>
                          <a:spcPct val="100000"/>
                        </a:lnSpc>
                      </a:pPr>
                      <a:r>
                        <a:rPr lang="en-US" sz="900" b="1" dirty="0">
                          <a:solidFill>
                            <a:schemeClr val="tx1"/>
                          </a:solidFill>
                          <a:latin typeface="Century Gothic" panose="020B0502020202020204" pitchFamily="34" charset="0"/>
                        </a:rPr>
                        <a:t>AUG</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gridSpan="8">
                  <a:txBody>
                    <a:bodyPr/>
                    <a:lstStyle/>
                    <a:p>
                      <a:pPr algn="ctr">
                        <a:lnSpc>
                          <a:spcPct val="100000"/>
                        </a:lnSpc>
                      </a:pPr>
                      <a:r>
                        <a:rPr lang="en-US" sz="900" b="1" dirty="0">
                          <a:solidFill>
                            <a:schemeClr val="tx1"/>
                          </a:solidFill>
                          <a:latin typeface="Century Gothic" panose="020B0502020202020204" pitchFamily="34" charset="0"/>
                        </a:rPr>
                        <a:t>SEP</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hMerge="1">
                  <a:txBody>
                    <a:bodyPr/>
                    <a:lstStyle/>
                    <a:p>
                      <a:endParaRPr dirty="0"/>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OCT</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619611726"/>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Century Gothic" panose="020B0502020202020204" pitchFamily="34" charset="0"/>
                        </a:rPr>
                        <a:t>Project Owner: </a:t>
                      </a:r>
                      <a:r>
                        <a:rPr lang="en-US" sz="1200" dirty="0">
                          <a:solidFill>
                            <a:schemeClr val="tx1">
                              <a:lumMod val="75000"/>
                              <a:lumOff val="25000"/>
                            </a:schemeClr>
                          </a:solidFill>
                          <a:latin typeface="Century Gothic" panose="020B0502020202020204" pitchFamily="34" charset="0"/>
                        </a:rPr>
                        <a:t>Sample Text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900" b="0" dirty="0">
                          <a:solidFill>
                            <a:schemeClr val="tx1"/>
                          </a:solidFill>
                          <a:latin typeface="Century Gothic" panose="020B0502020202020204" pitchFamily="34" charset="0"/>
                        </a:rPr>
                        <a:t>24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0" dirty="0">
                          <a:solidFill>
                            <a:schemeClr val="tx1"/>
                          </a:solidFill>
                          <a:latin typeface="Century Gothic" panose="020B0502020202020204" pitchFamily="34" charset="0"/>
                        </a:rPr>
                        <a:t>28</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0" dirty="0">
                          <a:solidFill>
                            <a:schemeClr val="tx1"/>
                          </a:solidFill>
                          <a:latin typeface="Century Gothic" panose="020B0502020202020204" pitchFamily="34" charset="0"/>
                        </a:rPr>
                        <a:t>01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0" dirty="0">
                          <a:solidFill>
                            <a:schemeClr val="tx1"/>
                          </a:solidFill>
                          <a:latin typeface="Century Gothic" panose="020B0502020202020204" pitchFamily="34" charset="0"/>
                        </a:rPr>
                        <a:t>05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lnSpc>
                          <a:spcPct val="100000"/>
                        </a:lnSpc>
                      </a:pPr>
                      <a:r>
                        <a:rPr lang="en-US" sz="900" b="0" dirty="0">
                          <a:solidFill>
                            <a:schemeClr val="tx1"/>
                          </a:solidFill>
                          <a:latin typeface="Century Gothic" panose="020B0502020202020204" pitchFamily="34" charset="0"/>
                        </a:rPr>
                        <a:t>09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0" dirty="0">
                          <a:solidFill>
                            <a:schemeClr val="tx1"/>
                          </a:solidFill>
                          <a:latin typeface="Century Gothic" panose="020B0502020202020204" pitchFamily="34" charset="0"/>
                        </a:rPr>
                        <a:t>13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0" dirty="0">
                          <a:solidFill>
                            <a:schemeClr val="tx1"/>
                          </a:solidFill>
                          <a:latin typeface="Century Gothic" panose="020B0502020202020204" pitchFamily="34" charset="0"/>
                        </a:rPr>
                        <a:t>17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0" dirty="0">
                          <a:solidFill>
                            <a:schemeClr val="tx1"/>
                          </a:solidFill>
                          <a:latin typeface="Century Gothic" panose="020B0502020202020204" pitchFamily="34" charset="0"/>
                        </a:rPr>
                        <a:t>21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0" dirty="0">
                          <a:solidFill>
                            <a:schemeClr val="tx1"/>
                          </a:solidFill>
                          <a:latin typeface="Century Gothic" panose="020B0502020202020204" pitchFamily="34" charset="0"/>
                        </a:rPr>
                        <a:t>25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0" dirty="0">
                          <a:solidFill>
                            <a:schemeClr val="tx1"/>
                          </a:solidFill>
                          <a:latin typeface="Century Gothic" panose="020B0502020202020204" pitchFamily="34" charset="0"/>
                        </a:rPr>
                        <a:t>29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0" dirty="0">
                          <a:solidFill>
                            <a:schemeClr val="tx1"/>
                          </a:solidFill>
                          <a:latin typeface="Century Gothic" panose="020B0502020202020204" pitchFamily="34" charset="0"/>
                        </a:rPr>
                        <a:t>03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037639956"/>
                  </a:ext>
                </a:extLst>
              </a:tr>
              <a:tr h="457200">
                <a:tc>
                  <a:txBody>
                    <a:bodyPr/>
                    <a:lstStyle/>
                    <a:p>
                      <a:pPr algn="ctr">
                        <a:lnSpc>
                          <a:spcPct val="100000"/>
                        </a:lnSpc>
                      </a:pPr>
                      <a:r>
                        <a:rPr lang="en-US" sz="1200" b="1" dirty="0">
                          <a:solidFill>
                            <a:schemeClr val="bg1"/>
                          </a:solidFill>
                          <a:latin typeface="Century Gothic" panose="020B0502020202020204" pitchFamily="34" charset="0"/>
                        </a:rPr>
                        <a:t>Milestones</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Century Gothic" panose="020B0502020202020204" pitchFamily="34" charset="0"/>
                          <a:ea typeface="+mn-ea"/>
                          <a:cs typeface="+mn-cs"/>
                        </a:rPr>
                        <a:t>Team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9537522"/>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Century Gothic" panose="020B0502020202020204" pitchFamily="34" charset="0"/>
                          <a:ea typeface="+mn-ea"/>
                          <a:cs typeface="+mn-cs"/>
                        </a:rPr>
                        <a:t>Team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9098341"/>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Century Gothic" panose="020B0502020202020204" pitchFamily="34" charset="0"/>
                          <a:ea typeface="+mn-ea"/>
                          <a:cs typeface="+mn-cs"/>
                        </a:rPr>
                        <a:t>Team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Century Gothic" panose="020B0502020202020204" pitchFamily="34" charset="0"/>
                          <a:ea typeface="+mn-ea"/>
                          <a:cs typeface="+mn-cs"/>
                        </a:rPr>
                        <a:t>Name 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4209273"/>
                  </a:ext>
                </a:extLst>
              </a:tr>
            </a:tbl>
          </a:graphicData>
        </a:graphic>
      </p:graphicFrame>
      <p:sp>
        <p:nvSpPr>
          <p:cNvPr id="73" name="Rectangle 72">
            <a:extLst>
              <a:ext uri="{FF2B5EF4-FFF2-40B4-BE49-F238E27FC236}">
                <a16:creationId xmlns:a16="http://schemas.microsoft.com/office/drawing/2014/main" id="{8BB39D36-EF59-78F0-1BDF-5D696F33214E}"/>
              </a:ext>
            </a:extLst>
          </p:cNvPr>
          <p:cNvSpPr>
            <a:spLocks noChangeAspect="1"/>
          </p:cNvSpPr>
          <p:nvPr/>
        </p:nvSpPr>
        <p:spPr>
          <a:xfrm>
            <a:off x="7046981" y="6645218"/>
            <a:ext cx="137160" cy="13716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5529F469-E525-B53B-C0AC-11AFAE55D853}"/>
              </a:ext>
            </a:extLst>
          </p:cNvPr>
          <p:cNvSpPr txBox="1"/>
          <p:nvPr/>
        </p:nvSpPr>
        <p:spPr>
          <a:xfrm>
            <a:off x="7234012" y="6652243"/>
            <a:ext cx="465509" cy="123111"/>
          </a:xfrm>
          <a:prstGeom prst="rect">
            <a:avLst/>
          </a:prstGeom>
          <a:noFill/>
        </p:spPr>
        <p:txBody>
          <a:bodyPr wrap="square" lIns="0" tIns="0" rIns="0" bIns="0">
            <a:spAutoFit/>
          </a:bodyPr>
          <a:lstStyle/>
          <a:p>
            <a:r>
              <a:rPr lang="en-US" sz="800" dirty="0">
                <a:solidFill>
                  <a:schemeClr val="tx1">
                    <a:lumMod val="75000"/>
                    <a:lumOff val="25000"/>
                  </a:schemeClr>
                </a:solidFill>
                <a:latin typeface="Century Gothic" panose="020B0502020202020204" pitchFamily="34" charset="0"/>
              </a:rPr>
              <a:t>Planned</a:t>
            </a:r>
            <a:endParaRPr lang="en-US" sz="800" dirty="0"/>
          </a:p>
        </p:txBody>
      </p:sp>
      <p:sp>
        <p:nvSpPr>
          <p:cNvPr id="76" name="Rectangle 75">
            <a:extLst>
              <a:ext uri="{FF2B5EF4-FFF2-40B4-BE49-F238E27FC236}">
                <a16:creationId xmlns:a16="http://schemas.microsoft.com/office/drawing/2014/main" id="{5BB5741C-CA59-F9C4-608B-B96B465EFABE}"/>
              </a:ext>
            </a:extLst>
          </p:cNvPr>
          <p:cNvSpPr>
            <a:spLocks noChangeAspect="1"/>
          </p:cNvSpPr>
          <p:nvPr/>
        </p:nvSpPr>
        <p:spPr>
          <a:xfrm>
            <a:off x="7815860" y="6645218"/>
            <a:ext cx="137160" cy="137160"/>
          </a:xfrm>
          <a:prstGeom prst="rect">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9ECC541-7C8B-3714-78C4-1EBE436392BE}"/>
              </a:ext>
            </a:extLst>
          </p:cNvPr>
          <p:cNvSpPr txBox="1"/>
          <p:nvPr/>
        </p:nvSpPr>
        <p:spPr>
          <a:xfrm>
            <a:off x="8002891" y="6652243"/>
            <a:ext cx="465509" cy="123111"/>
          </a:xfrm>
          <a:prstGeom prst="rect">
            <a:avLst/>
          </a:prstGeom>
          <a:noFill/>
        </p:spPr>
        <p:txBody>
          <a:bodyPr wrap="square" lIns="0" tIns="0" rIns="0" bIns="0">
            <a:spAutoFit/>
          </a:bodyPr>
          <a:lstStyle/>
          <a:p>
            <a:r>
              <a:rPr lang="en-US" sz="800" dirty="0">
                <a:solidFill>
                  <a:schemeClr val="tx1">
                    <a:lumMod val="75000"/>
                    <a:lumOff val="25000"/>
                  </a:schemeClr>
                </a:solidFill>
                <a:latin typeface="Century Gothic" panose="020B0502020202020204" pitchFamily="34" charset="0"/>
              </a:rPr>
              <a:t>Actual</a:t>
            </a:r>
            <a:endParaRPr lang="en-US" sz="800" dirty="0"/>
          </a:p>
        </p:txBody>
      </p:sp>
      <p:sp>
        <p:nvSpPr>
          <p:cNvPr id="79" name="Rectangle 78">
            <a:extLst>
              <a:ext uri="{FF2B5EF4-FFF2-40B4-BE49-F238E27FC236}">
                <a16:creationId xmlns:a16="http://schemas.microsoft.com/office/drawing/2014/main" id="{FAE4F61E-75A9-43B6-DA76-09918AEE0ACD}"/>
              </a:ext>
            </a:extLst>
          </p:cNvPr>
          <p:cNvSpPr>
            <a:spLocks noChangeAspect="1"/>
          </p:cNvSpPr>
          <p:nvPr/>
        </p:nvSpPr>
        <p:spPr>
          <a:xfrm>
            <a:off x="8847565" y="6645218"/>
            <a:ext cx="137160" cy="13716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A3367FF5-C685-3424-EDE5-88F2CF478B80}"/>
              </a:ext>
            </a:extLst>
          </p:cNvPr>
          <p:cNvSpPr txBox="1"/>
          <p:nvPr/>
        </p:nvSpPr>
        <p:spPr>
          <a:xfrm>
            <a:off x="9043740" y="6652243"/>
            <a:ext cx="465509" cy="123111"/>
          </a:xfrm>
          <a:prstGeom prst="rect">
            <a:avLst/>
          </a:prstGeom>
          <a:noFill/>
        </p:spPr>
        <p:txBody>
          <a:bodyPr wrap="square" lIns="0" tIns="0" rIns="0" bIns="0">
            <a:spAutoFit/>
          </a:bodyPr>
          <a:lstStyle/>
          <a:p>
            <a:r>
              <a:rPr lang="en-US" sz="800" dirty="0">
                <a:solidFill>
                  <a:schemeClr val="tx1">
                    <a:lumMod val="75000"/>
                    <a:lumOff val="25000"/>
                  </a:schemeClr>
                </a:solidFill>
                <a:latin typeface="Century Gothic" panose="020B0502020202020204" pitchFamily="34" charset="0"/>
              </a:rPr>
              <a:t>Planned</a:t>
            </a:r>
            <a:endParaRPr lang="en-US" sz="800" dirty="0"/>
          </a:p>
        </p:txBody>
      </p:sp>
      <p:sp>
        <p:nvSpPr>
          <p:cNvPr id="81" name="Rectangle 80">
            <a:extLst>
              <a:ext uri="{FF2B5EF4-FFF2-40B4-BE49-F238E27FC236}">
                <a16:creationId xmlns:a16="http://schemas.microsoft.com/office/drawing/2014/main" id="{7B68453F-CA65-482E-0A5C-E89F18C03952}"/>
              </a:ext>
            </a:extLst>
          </p:cNvPr>
          <p:cNvSpPr>
            <a:spLocks noChangeAspect="1"/>
          </p:cNvSpPr>
          <p:nvPr/>
        </p:nvSpPr>
        <p:spPr>
          <a:xfrm>
            <a:off x="9616444" y="6645218"/>
            <a:ext cx="137160" cy="137160"/>
          </a:xfrm>
          <a:prstGeom prst="rect">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5E998F98-9340-4AD6-6C17-EF0BC0CEC5AA}"/>
              </a:ext>
            </a:extLst>
          </p:cNvPr>
          <p:cNvSpPr txBox="1"/>
          <p:nvPr/>
        </p:nvSpPr>
        <p:spPr>
          <a:xfrm>
            <a:off x="9812619" y="6652243"/>
            <a:ext cx="465509" cy="123111"/>
          </a:xfrm>
          <a:prstGeom prst="rect">
            <a:avLst/>
          </a:prstGeom>
          <a:noFill/>
        </p:spPr>
        <p:txBody>
          <a:bodyPr wrap="square" lIns="0" tIns="0" rIns="0" bIns="0">
            <a:spAutoFit/>
          </a:bodyPr>
          <a:lstStyle/>
          <a:p>
            <a:r>
              <a:rPr lang="en-US" sz="800" dirty="0">
                <a:solidFill>
                  <a:schemeClr val="tx1">
                    <a:lumMod val="75000"/>
                    <a:lumOff val="25000"/>
                  </a:schemeClr>
                </a:solidFill>
                <a:latin typeface="Century Gothic" panose="020B0502020202020204" pitchFamily="34" charset="0"/>
              </a:rPr>
              <a:t>Actual</a:t>
            </a:r>
            <a:endParaRPr lang="en-US" sz="800" dirty="0"/>
          </a:p>
        </p:txBody>
      </p:sp>
      <p:sp>
        <p:nvSpPr>
          <p:cNvPr id="84" name="Rectangle 83">
            <a:extLst>
              <a:ext uri="{FF2B5EF4-FFF2-40B4-BE49-F238E27FC236}">
                <a16:creationId xmlns:a16="http://schemas.microsoft.com/office/drawing/2014/main" id="{E89B829A-89A1-8B21-0127-D72F2FD49AEF}"/>
              </a:ext>
            </a:extLst>
          </p:cNvPr>
          <p:cNvSpPr>
            <a:spLocks noChangeAspect="1"/>
          </p:cNvSpPr>
          <p:nvPr/>
        </p:nvSpPr>
        <p:spPr>
          <a:xfrm>
            <a:off x="10598278" y="6645218"/>
            <a:ext cx="137160" cy="13716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34CE20A6-B652-6EE0-250B-8566492F9E3B}"/>
              </a:ext>
            </a:extLst>
          </p:cNvPr>
          <p:cNvSpPr txBox="1"/>
          <p:nvPr/>
        </p:nvSpPr>
        <p:spPr>
          <a:xfrm>
            <a:off x="10785309" y="6652243"/>
            <a:ext cx="465509" cy="123111"/>
          </a:xfrm>
          <a:prstGeom prst="rect">
            <a:avLst/>
          </a:prstGeom>
          <a:noFill/>
        </p:spPr>
        <p:txBody>
          <a:bodyPr wrap="square" lIns="0" tIns="0" rIns="0" bIns="0">
            <a:spAutoFit/>
          </a:bodyPr>
          <a:lstStyle/>
          <a:p>
            <a:r>
              <a:rPr lang="en-US" sz="800" dirty="0">
                <a:solidFill>
                  <a:schemeClr val="tx1">
                    <a:lumMod val="75000"/>
                    <a:lumOff val="25000"/>
                  </a:schemeClr>
                </a:solidFill>
                <a:latin typeface="Century Gothic" panose="020B0502020202020204" pitchFamily="34" charset="0"/>
              </a:rPr>
              <a:t>Planned</a:t>
            </a:r>
            <a:endParaRPr lang="en-US" sz="800" dirty="0"/>
          </a:p>
        </p:txBody>
      </p:sp>
      <p:sp>
        <p:nvSpPr>
          <p:cNvPr id="86" name="Rectangle 85">
            <a:extLst>
              <a:ext uri="{FF2B5EF4-FFF2-40B4-BE49-F238E27FC236}">
                <a16:creationId xmlns:a16="http://schemas.microsoft.com/office/drawing/2014/main" id="{20606DFB-BE5B-97B5-DE1B-7CE73CB3B154}"/>
              </a:ext>
            </a:extLst>
          </p:cNvPr>
          <p:cNvSpPr>
            <a:spLocks noChangeAspect="1"/>
          </p:cNvSpPr>
          <p:nvPr/>
        </p:nvSpPr>
        <p:spPr>
          <a:xfrm>
            <a:off x="11367157" y="6645218"/>
            <a:ext cx="137160" cy="137160"/>
          </a:xfrm>
          <a:prstGeom prst="rect">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D664FE9-8231-4346-CD09-F00BD4D0DACF}"/>
              </a:ext>
            </a:extLst>
          </p:cNvPr>
          <p:cNvSpPr txBox="1"/>
          <p:nvPr/>
        </p:nvSpPr>
        <p:spPr>
          <a:xfrm>
            <a:off x="11554188" y="6652243"/>
            <a:ext cx="465509" cy="123111"/>
          </a:xfrm>
          <a:prstGeom prst="rect">
            <a:avLst/>
          </a:prstGeom>
          <a:noFill/>
        </p:spPr>
        <p:txBody>
          <a:bodyPr wrap="square" lIns="0" tIns="0" rIns="0" bIns="0">
            <a:spAutoFit/>
          </a:bodyPr>
          <a:lstStyle/>
          <a:p>
            <a:r>
              <a:rPr lang="en-US" sz="800" dirty="0">
                <a:solidFill>
                  <a:schemeClr val="tx1">
                    <a:lumMod val="75000"/>
                    <a:lumOff val="25000"/>
                  </a:schemeClr>
                </a:solidFill>
                <a:latin typeface="Century Gothic" panose="020B0502020202020204" pitchFamily="34" charset="0"/>
              </a:rPr>
              <a:t>Actual</a:t>
            </a:r>
            <a:endParaRPr lang="en-US" sz="800" dirty="0"/>
          </a:p>
        </p:txBody>
      </p:sp>
      <p:cxnSp>
        <p:nvCxnSpPr>
          <p:cNvPr id="35" name="Straight Connector 34">
            <a:extLst>
              <a:ext uri="{FF2B5EF4-FFF2-40B4-BE49-F238E27FC236}">
                <a16:creationId xmlns:a16="http://schemas.microsoft.com/office/drawing/2014/main" id="{A5762040-BDB4-A8EF-EFF5-49A4DF1AA4B4}"/>
              </a:ext>
            </a:extLst>
          </p:cNvPr>
          <p:cNvCxnSpPr>
            <a:cxnSpLocks/>
          </p:cNvCxnSpPr>
          <p:nvPr/>
        </p:nvCxnSpPr>
        <p:spPr>
          <a:xfrm>
            <a:off x="4877769" y="1718221"/>
            <a:ext cx="0" cy="4841848"/>
          </a:xfrm>
          <a:prstGeom prst="line">
            <a:avLst/>
          </a:prstGeom>
          <a:ln w="12700">
            <a:solidFill>
              <a:schemeClr val="accent5">
                <a:lumMod val="7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BCD4DA1F-ECA0-1373-1AE0-48923FCD142B}"/>
              </a:ext>
            </a:extLst>
          </p:cNvPr>
          <p:cNvCxnSpPr>
            <a:cxnSpLocks/>
          </p:cNvCxnSpPr>
          <p:nvPr/>
        </p:nvCxnSpPr>
        <p:spPr>
          <a:xfrm>
            <a:off x="2134158" y="1718221"/>
            <a:ext cx="0" cy="4841848"/>
          </a:xfrm>
          <a:prstGeom prst="line">
            <a:avLst/>
          </a:prstGeom>
          <a:ln w="12700">
            <a:solidFill>
              <a:srgbClr val="C00000"/>
            </a:solidFill>
            <a:prstDash val="sysDash"/>
          </a:ln>
        </p:spPr>
        <p:style>
          <a:lnRef idx="1">
            <a:schemeClr val="accent2"/>
          </a:lnRef>
          <a:fillRef idx="0">
            <a:schemeClr val="accent2"/>
          </a:fillRef>
          <a:effectRef idx="0">
            <a:schemeClr val="accent2"/>
          </a:effectRef>
          <a:fontRef idx="minor">
            <a:schemeClr val="tx1"/>
          </a:fontRef>
        </p:style>
      </p:cxnSp>
      <p:sp>
        <p:nvSpPr>
          <p:cNvPr id="91" name="Pentagon 90">
            <a:extLst>
              <a:ext uri="{FF2B5EF4-FFF2-40B4-BE49-F238E27FC236}">
                <a16:creationId xmlns:a16="http://schemas.microsoft.com/office/drawing/2014/main" id="{7C9A400B-AFD0-7178-8F72-B1EA5DA25286}"/>
              </a:ext>
            </a:extLst>
          </p:cNvPr>
          <p:cNvSpPr/>
          <p:nvPr/>
        </p:nvSpPr>
        <p:spPr>
          <a:xfrm>
            <a:off x="2126742" y="1529496"/>
            <a:ext cx="731290" cy="274320"/>
          </a:xfrm>
          <a:prstGeom prst="homePlate">
            <a:avLst>
              <a:gd name="adj" fmla="val 2920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Century Gothic" panose="020B0502020202020204" pitchFamily="34" charset="0"/>
              </a:rPr>
              <a:t>Kickoff</a:t>
            </a:r>
            <a:endParaRPr lang="en-US" sz="800" dirty="0">
              <a:solidFill>
                <a:schemeClr val="bg1"/>
              </a:solidFill>
              <a:latin typeface="Century Gothic" panose="020B0502020202020204" pitchFamily="34" charset="0"/>
            </a:endParaRPr>
          </a:p>
        </p:txBody>
      </p:sp>
      <p:sp>
        <p:nvSpPr>
          <p:cNvPr id="92" name="Pentagon 91">
            <a:extLst>
              <a:ext uri="{FF2B5EF4-FFF2-40B4-BE49-F238E27FC236}">
                <a16:creationId xmlns:a16="http://schemas.microsoft.com/office/drawing/2014/main" id="{EFACBFE0-7187-70BC-21A9-73EF63A56F0D}"/>
              </a:ext>
            </a:extLst>
          </p:cNvPr>
          <p:cNvSpPr/>
          <p:nvPr/>
        </p:nvSpPr>
        <p:spPr>
          <a:xfrm>
            <a:off x="4869263" y="1529496"/>
            <a:ext cx="731290"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Century Gothic" panose="020B0502020202020204" pitchFamily="34" charset="0"/>
              </a:rPr>
              <a:t>Milestone</a:t>
            </a:r>
            <a:endParaRPr lang="en-US" sz="800" dirty="0">
              <a:solidFill>
                <a:schemeClr val="bg1"/>
              </a:solidFill>
              <a:latin typeface="Century Gothic" panose="020B0502020202020204" pitchFamily="34" charset="0"/>
            </a:endParaRPr>
          </a:p>
        </p:txBody>
      </p:sp>
      <p:cxnSp>
        <p:nvCxnSpPr>
          <p:cNvPr id="93" name="Straight Connector 92">
            <a:extLst>
              <a:ext uri="{FF2B5EF4-FFF2-40B4-BE49-F238E27FC236}">
                <a16:creationId xmlns:a16="http://schemas.microsoft.com/office/drawing/2014/main" id="{FCC2DA65-F26E-7DA5-B96E-AB28F507C661}"/>
              </a:ext>
            </a:extLst>
          </p:cNvPr>
          <p:cNvCxnSpPr>
            <a:cxnSpLocks/>
          </p:cNvCxnSpPr>
          <p:nvPr/>
        </p:nvCxnSpPr>
        <p:spPr>
          <a:xfrm>
            <a:off x="8154935" y="1718221"/>
            <a:ext cx="0" cy="4841848"/>
          </a:xfrm>
          <a:prstGeom prst="line">
            <a:avLst/>
          </a:prstGeom>
          <a:ln w="12700">
            <a:solidFill>
              <a:schemeClr val="accent4">
                <a:lumMod val="75000"/>
              </a:schemeClr>
            </a:solidFill>
            <a:prstDash val="sysDash"/>
          </a:ln>
        </p:spPr>
        <p:style>
          <a:lnRef idx="1">
            <a:schemeClr val="accent2"/>
          </a:lnRef>
          <a:fillRef idx="0">
            <a:schemeClr val="accent2"/>
          </a:fillRef>
          <a:effectRef idx="0">
            <a:schemeClr val="accent2"/>
          </a:effectRef>
          <a:fontRef idx="minor">
            <a:schemeClr val="tx1"/>
          </a:fontRef>
        </p:style>
      </p:cxnSp>
      <p:sp>
        <p:nvSpPr>
          <p:cNvPr id="94" name="Pentagon 93">
            <a:extLst>
              <a:ext uri="{FF2B5EF4-FFF2-40B4-BE49-F238E27FC236}">
                <a16:creationId xmlns:a16="http://schemas.microsoft.com/office/drawing/2014/main" id="{3F3A7C17-2689-C7A7-72F0-FA2530507189}"/>
              </a:ext>
            </a:extLst>
          </p:cNvPr>
          <p:cNvSpPr/>
          <p:nvPr/>
        </p:nvSpPr>
        <p:spPr>
          <a:xfrm>
            <a:off x="8146429" y="1529496"/>
            <a:ext cx="731290"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Century Gothic" panose="020B0502020202020204" pitchFamily="34" charset="0"/>
              </a:rPr>
              <a:t>Milestone</a:t>
            </a:r>
            <a:endParaRPr lang="en-US" sz="800" dirty="0">
              <a:solidFill>
                <a:schemeClr val="bg1"/>
              </a:solidFill>
              <a:latin typeface="Century Gothic" panose="020B0502020202020204" pitchFamily="34" charset="0"/>
            </a:endParaRPr>
          </a:p>
        </p:txBody>
      </p:sp>
      <p:cxnSp>
        <p:nvCxnSpPr>
          <p:cNvPr id="95" name="Straight Connector 94">
            <a:extLst>
              <a:ext uri="{FF2B5EF4-FFF2-40B4-BE49-F238E27FC236}">
                <a16:creationId xmlns:a16="http://schemas.microsoft.com/office/drawing/2014/main" id="{C455D55F-E7DA-BD9C-EDD5-306915580000}"/>
              </a:ext>
            </a:extLst>
          </p:cNvPr>
          <p:cNvCxnSpPr>
            <a:cxnSpLocks/>
          </p:cNvCxnSpPr>
          <p:nvPr/>
        </p:nvCxnSpPr>
        <p:spPr>
          <a:xfrm>
            <a:off x="10220390" y="1718221"/>
            <a:ext cx="0" cy="4841848"/>
          </a:xfrm>
          <a:prstGeom prst="line">
            <a:avLst/>
          </a:prstGeom>
          <a:ln w="12700">
            <a:solidFill>
              <a:schemeClr val="accent6">
                <a:lumMod val="75000"/>
              </a:schemeClr>
            </a:solidFill>
            <a:prstDash val="sysDash"/>
          </a:ln>
        </p:spPr>
        <p:style>
          <a:lnRef idx="1">
            <a:schemeClr val="accent2"/>
          </a:lnRef>
          <a:fillRef idx="0">
            <a:schemeClr val="accent2"/>
          </a:fillRef>
          <a:effectRef idx="0">
            <a:schemeClr val="accent2"/>
          </a:effectRef>
          <a:fontRef idx="minor">
            <a:schemeClr val="tx1"/>
          </a:fontRef>
        </p:style>
      </p:cxnSp>
      <p:sp>
        <p:nvSpPr>
          <p:cNvPr id="96" name="Pentagon 95">
            <a:extLst>
              <a:ext uri="{FF2B5EF4-FFF2-40B4-BE49-F238E27FC236}">
                <a16:creationId xmlns:a16="http://schemas.microsoft.com/office/drawing/2014/main" id="{AD624D30-7961-B4CB-AA97-D172BED2793E}"/>
              </a:ext>
            </a:extLst>
          </p:cNvPr>
          <p:cNvSpPr/>
          <p:nvPr/>
        </p:nvSpPr>
        <p:spPr>
          <a:xfrm>
            <a:off x="10211884" y="1529496"/>
            <a:ext cx="731290"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Century Gothic" panose="020B0502020202020204" pitchFamily="34" charset="0"/>
              </a:rPr>
              <a:t>Milestone</a:t>
            </a:r>
            <a:endParaRPr lang="en-US" sz="800" dirty="0">
              <a:solidFill>
                <a:schemeClr val="bg1"/>
              </a:solidFill>
              <a:latin typeface="Century Gothic" panose="020B0502020202020204" pitchFamily="34" charset="0"/>
            </a:endParaRPr>
          </a:p>
        </p:txBody>
      </p:sp>
      <p:cxnSp>
        <p:nvCxnSpPr>
          <p:cNvPr id="97" name="Straight Connector 96">
            <a:extLst>
              <a:ext uri="{FF2B5EF4-FFF2-40B4-BE49-F238E27FC236}">
                <a16:creationId xmlns:a16="http://schemas.microsoft.com/office/drawing/2014/main" id="{DF192BA0-D90F-A044-0A3E-93E92DE56209}"/>
              </a:ext>
            </a:extLst>
          </p:cNvPr>
          <p:cNvCxnSpPr>
            <a:cxnSpLocks/>
          </p:cNvCxnSpPr>
          <p:nvPr/>
        </p:nvCxnSpPr>
        <p:spPr>
          <a:xfrm>
            <a:off x="11352602" y="1718221"/>
            <a:ext cx="0" cy="4841848"/>
          </a:xfrm>
          <a:prstGeom prst="line">
            <a:avLst/>
          </a:prstGeom>
          <a:ln w="12700">
            <a:solidFill>
              <a:srgbClr val="92D050"/>
            </a:solidFill>
            <a:prstDash val="sysDash"/>
          </a:ln>
        </p:spPr>
        <p:style>
          <a:lnRef idx="1">
            <a:schemeClr val="accent2"/>
          </a:lnRef>
          <a:fillRef idx="0">
            <a:schemeClr val="accent2"/>
          </a:fillRef>
          <a:effectRef idx="0">
            <a:schemeClr val="accent2"/>
          </a:effectRef>
          <a:fontRef idx="minor">
            <a:schemeClr val="tx1"/>
          </a:fontRef>
        </p:style>
      </p:cxnSp>
      <p:sp>
        <p:nvSpPr>
          <p:cNvPr id="98" name="Pentagon 97">
            <a:extLst>
              <a:ext uri="{FF2B5EF4-FFF2-40B4-BE49-F238E27FC236}">
                <a16:creationId xmlns:a16="http://schemas.microsoft.com/office/drawing/2014/main" id="{9201A78B-3CBA-5846-D090-67486E0DF655}"/>
              </a:ext>
            </a:extLst>
          </p:cNvPr>
          <p:cNvSpPr/>
          <p:nvPr/>
        </p:nvSpPr>
        <p:spPr>
          <a:xfrm>
            <a:off x="11344096" y="1529496"/>
            <a:ext cx="731290" cy="274320"/>
          </a:xfrm>
          <a:prstGeom prst="homePlate">
            <a:avLst>
              <a:gd name="adj" fmla="val 29205"/>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Century Gothic" panose="020B0502020202020204" pitchFamily="34" charset="0"/>
              </a:rPr>
              <a:t>Sign off</a:t>
            </a:r>
            <a:endParaRPr lang="en-US" sz="800" dirty="0">
              <a:solidFill>
                <a:schemeClr val="bg1"/>
              </a:solidFill>
              <a:latin typeface="Century Gothic" panose="020B0502020202020204" pitchFamily="34" charset="0"/>
            </a:endParaRPr>
          </a:p>
        </p:txBody>
      </p:sp>
      <p:sp>
        <p:nvSpPr>
          <p:cNvPr id="42" name="Pentagon 41">
            <a:extLst>
              <a:ext uri="{FF2B5EF4-FFF2-40B4-BE49-F238E27FC236}">
                <a16:creationId xmlns:a16="http://schemas.microsoft.com/office/drawing/2014/main" id="{A7B9AFC1-804C-A8C0-48CD-10E98514B978}"/>
              </a:ext>
            </a:extLst>
          </p:cNvPr>
          <p:cNvSpPr/>
          <p:nvPr/>
        </p:nvSpPr>
        <p:spPr>
          <a:xfrm>
            <a:off x="2139501" y="2375847"/>
            <a:ext cx="2080808"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1</a:t>
            </a:r>
            <a:r>
              <a:rPr lang="en-US" sz="1000" dirty="0">
                <a:solidFill>
                  <a:schemeClr val="bg1"/>
                </a:solidFill>
                <a:latin typeface="Century Gothic" panose="020B0502020202020204" pitchFamily="34" charset="0"/>
              </a:rPr>
              <a:t>: Dates</a:t>
            </a:r>
          </a:p>
        </p:txBody>
      </p:sp>
      <p:sp>
        <p:nvSpPr>
          <p:cNvPr id="46" name="Pentagon 45">
            <a:extLst>
              <a:ext uri="{FF2B5EF4-FFF2-40B4-BE49-F238E27FC236}">
                <a16:creationId xmlns:a16="http://schemas.microsoft.com/office/drawing/2014/main" id="{02B80429-D737-CE12-6F1A-14FAE5C72CDA}"/>
              </a:ext>
            </a:extLst>
          </p:cNvPr>
          <p:cNvSpPr/>
          <p:nvPr/>
        </p:nvSpPr>
        <p:spPr>
          <a:xfrm>
            <a:off x="2139501" y="2692371"/>
            <a:ext cx="2080808" cy="274320"/>
          </a:xfrm>
          <a:prstGeom prst="homePlate">
            <a:avLst>
              <a:gd name="adj" fmla="val 29205"/>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1</a:t>
            </a:r>
            <a:r>
              <a:rPr lang="en-US" sz="1000" dirty="0">
                <a:solidFill>
                  <a:schemeClr val="bg1"/>
                </a:solidFill>
                <a:latin typeface="Century Gothic" panose="020B0502020202020204" pitchFamily="34" charset="0"/>
              </a:rPr>
              <a:t>: Dates</a:t>
            </a:r>
          </a:p>
        </p:txBody>
      </p:sp>
      <p:sp>
        <p:nvSpPr>
          <p:cNvPr id="49" name="Pentagon 48">
            <a:extLst>
              <a:ext uri="{FF2B5EF4-FFF2-40B4-BE49-F238E27FC236}">
                <a16:creationId xmlns:a16="http://schemas.microsoft.com/office/drawing/2014/main" id="{1EB540EA-E90B-FD59-3EC9-8215397880EF}"/>
              </a:ext>
            </a:extLst>
          </p:cNvPr>
          <p:cNvSpPr/>
          <p:nvPr/>
        </p:nvSpPr>
        <p:spPr>
          <a:xfrm>
            <a:off x="2139501" y="3560414"/>
            <a:ext cx="2080808"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3</a:t>
            </a:r>
            <a:r>
              <a:rPr lang="en-US" sz="1000" dirty="0">
                <a:solidFill>
                  <a:schemeClr val="bg1"/>
                </a:solidFill>
                <a:latin typeface="Century Gothic" panose="020B0502020202020204" pitchFamily="34" charset="0"/>
              </a:rPr>
              <a:t>: Dates</a:t>
            </a:r>
          </a:p>
        </p:txBody>
      </p:sp>
      <p:sp>
        <p:nvSpPr>
          <p:cNvPr id="50" name="Pentagon 49">
            <a:extLst>
              <a:ext uri="{FF2B5EF4-FFF2-40B4-BE49-F238E27FC236}">
                <a16:creationId xmlns:a16="http://schemas.microsoft.com/office/drawing/2014/main" id="{691B2157-6FF2-20D3-3863-C1139A4F19C3}"/>
              </a:ext>
            </a:extLst>
          </p:cNvPr>
          <p:cNvSpPr/>
          <p:nvPr/>
        </p:nvSpPr>
        <p:spPr>
          <a:xfrm>
            <a:off x="3403604" y="3876938"/>
            <a:ext cx="1690045"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3</a:t>
            </a:r>
            <a:r>
              <a:rPr lang="en-US" sz="1000" dirty="0">
                <a:solidFill>
                  <a:schemeClr val="bg1"/>
                </a:solidFill>
                <a:latin typeface="Century Gothic" panose="020B0502020202020204" pitchFamily="34" charset="0"/>
              </a:rPr>
              <a:t>: Dates</a:t>
            </a:r>
          </a:p>
        </p:txBody>
      </p:sp>
      <p:sp>
        <p:nvSpPr>
          <p:cNvPr id="51" name="Pentagon 50">
            <a:extLst>
              <a:ext uri="{FF2B5EF4-FFF2-40B4-BE49-F238E27FC236}">
                <a16:creationId xmlns:a16="http://schemas.microsoft.com/office/drawing/2014/main" id="{B00D1B39-D909-0A6A-681C-1E13C0A5DCBD}"/>
              </a:ext>
            </a:extLst>
          </p:cNvPr>
          <p:cNvSpPr/>
          <p:nvPr/>
        </p:nvSpPr>
        <p:spPr>
          <a:xfrm>
            <a:off x="3118341" y="5126326"/>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6</a:t>
            </a:r>
            <a:r>
              <a:rPr lang="en-US" sz="1000" dirty="0">
                <a:solidFill>
                  <a:schemeClr val="bg1"/>
                </a:solidFill>
                <a:latin typeface="Century Gothic" panose="020B0502020202020204" pitchFamily="34" charset="0"/>
              </a:rPr>
              <a:t>: Dates</a:t>
            </a:r>
          </a:p>
        </p:txBody>
      </p:sp>
      <p:sp>
        <p:nvSpPr>
          <p:cNvPr id="52" name="Pentagon 51">
            <a:extLst>
              <a:ext uri="{FF2B5EF4-FFF2-40B4-BE49-F238E27FC236}">
                <a16:creationId xmlns:a16="http://schemas.microsoft.com/office/drawing/2014/main" id="{3C121F24-BB39-365D-25D2-E1D54FCFD62A}"/>
              </a:ext>
            </a:extLst>
          </p:cNvPr>
          <p:cNvSpPr/>
          <p:nvPr/>
        </p:nvSpPr>
        <p:spPr>
          <a:xfrm>
            <a:off x="3321544" y="5442850"/>
            <a:ext cx="2080808"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6</a:t>
            </a:r>
            <a:r>
              <a:rPr lang="en-US" sz="1000" dirty="0">
                <a:solidFill>
                  <a:schemeClr val="bg1"/>
                </a:solidFill>
                <a:latin typeface="Century Gothic" panose="020B0502020202020204" pitchFamily="34" charset="0"/>
              </a:rPr>
              <a:t>: Dates</a:t>
            </a:r>
          </a:p>
        </p:txBody>
      </p:sp>
      <p:sp>
        <p:nvSpPr>
          <p:cNvPr id="53" name="Pentagon 52">
            <a:extLst>
              <a:ext uri="{FF2B5EF4-FFF2-40B4-BE49-F238E27FC236}">
                <a16:creationId xmlns:a16="http://schemas.microsoft.com/office/drawing/2014/main" id="{5ED1CC7D-B93B-86D5-A31F-4D0125976183}"/>
              </a:ext>
            </a:extLst>
          </p:cNvPr>
          <p:cNvSpPr/>
          <p:nvPr/>
        </p:nvSpPr>
        <p:spPr>
          <a:xfrm>
            <a:off x="4501662" y="2375847"/>
            <a:ext cx="2862353" cy="274320"/>
          </a:xfrm>
          <a:prstGeom prst="homePlate">
            <a:avLst>
              <a:gd name="adj" fmla="val 2920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2</a:t>
            </a:r>
            <a:r>
              <a:rPr lang="en-US" sz="1000" dirty="0">
                <a:solidFill>
                  <a:schemeClr val="bg1"/>
                </a:solidFill>
                <a:latin typeface="Century Gothic" panose="020B0502020202020204" pitchFamily="34" charset="0"/>
              </a:rPr>
              <a:t>: Dates</a:t>
            </a:r>
          </a:p>
        </p:txBody>
      </p:sp>
      <p:sp>
        <p:nvSpPr>
          <p:cNvPr id="57" name="Pentagon 56">
            <a:extLst>
              <a:ext uri="{FF2B5EF4-FFF2-40B4-BE49-F238E27FC236}">
                <a16:creationId xmlns:a16="http://schemas.microsoft.com/office/drawing/2014/main" id="{1F709953-1798-032A-F43A-4714AE144BD8}"/>
              </a:ext>
            </a:extLst>
          </p:cNvPr>
          <p:cNvSpPr/>
          <p:nvPr/>
        </p:nvSpPr>
        <p:spPr>
          <a:xfrm>
            <a:off x="5093649" y="2692371"/>
            <a:ext cx="2878044" cy="274320"/>
          </a:xfrm>
          <a:prstGeom prst="homePlate">
            <a:avLst>
              <a:gd name="adj" fmla="val 29205"/>
            </a:avLst>
          </a:prstGeom>
          <a:solidFill>
            <a:srgbClr val="AA6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2</a:t>
            </a:r>
            <a:r>
              <a:rPr lang="en-US" sz="1000" dirty="0">
                <a:solidFill>
                  <a:schemeClr val="bg1"/>
                </a:solidFill>
                <a:latin typeface="Century Gothic" panose="020B0502020202020204" pitchFamily="34" charset="0"/>
              </a:rPr>
              <a:t>: Dates</a:t>
            </a:r>
          </a:p>
        </p:txBody>
      </p:sp>
      <p:sp>
        <p:nvSpPr>
          <p:cNvPr id="58" name="Pentagon 57">
            <a:extLst>
              <a:ext uri="{FF2B5EF4-FFF2-40B4-BE49-F238E27FC236}">
                <a16:creationId xmlns:a16="http://schemas.microsoft.com/office/drawing/2014/main" id="{8ECD9D77-24C6-D44E-7721-8B5B7BD17E17}"/>
              </a:ext>
            </a:extLst>
          </p:cNvPr>
          <p:cNvSpPr/>
          <p:nvPr/>
        </p:nvSpPr>
        <p:spPr>
          <a:xfrm>
            <a:off x="4507561" y="3560414"/>
            <a:ext cx="4237853"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4</a:t>
            </a:r>
            <a:r>
              <a:rPr lang="en-US" sz="1000" dirty="0">
                <a:solidFill>
                  <a:schemeClr val="bg1"/>
                </a:solidFill>
                <a:latin typeface="Century Gothic" panose="020B0502020202020204" pitchFamily="34" charset="0"/>
              </a:rPr>
              <a:t>: Dates</a:t>
            </a:r>
          </a:p>
        </p:txBody>
      </p:sp>
      <p:sp>
        <p:nvSpPr>
          <p:cNvPr id="59" name="Pentagon 58">
            <a:extLst>
              <a:ext uri="{FF2B5EF4-FFF2-40B4-BE49-F238E27FC236}">
                <a16:creationId xmlns:a16="http://schemas.microsoft.com/office/drawing/2014/main" id="{112F6DA2-DA8B-852F-1C4C-055B59FDE999}"/>
              </a:ext>
            </a:extLst>
          </p:cNvPr>
          <p:cNvSpPr/>
          <p:nvPr/>
        </p:nvSpPr>
        <p:spPr>
          <a:xfrm>
            <a:off x="5771665" y="3876938"/>
            <a:ext cx="4779099"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4</a:t>
            </a:r>
            <a:r>
              <a:rPr lang="en-US" sz="1000" dirty="0">
                <a:solidFill>
                  <a:schemeClr val="bg1"/>
                </a:solidFill>
                <a:latin typeface="Century Gothic" panose="020B0502020202020204" pitchFamily="34" charset="0"/>
              </a:rPr>
              <a:t>: Dates</a:t>
            </a:r>
          </a:p>
        </p:txBody>
      </p:sp>
      <p:sp>
        <p:nvSpPr>
          <p:cNvPr id="65" name="Pentagon 64">
            <a:extLst>
              <a:ext uri="{FF2B5EF4-FFF2-40B4-BE49-F238E27FC236}">
                <a16:creationId xmlns:a16="http://schemas.microsoft.com/office/drawing/2014/main" id="{2C1EFCCD-4E83-F74F-254D-E948664E26CC}"/>
              </a:ext>
            </a:extLst>
          </p:cNvPr>
          <p:cNvSpPr/>
          <p:nvPr/>
        </p:nvSpPr>
        <p:spPr>
          <a:xfrm>
            <a:off x="9901122" y="4310691"/>
            <a:ext cx="1690045" cy="274320"/>
          </a:xfrm>
          <a:prstGeom prst="homePlate">
            <a:avLst>
              <a:gd name="adj" fmla="val 29205"/>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5</a:t>
            </a:r>
            <a:r>
              <a:rPr lang="en-US" sz="1000" dirty="0">
                <a:solidFill>
                  <a:schemeClr val="bg1"/>
                </a:solidFill>
                <a:latin typeface="Century Gothic" panose="020B0502020202020204" pitchFamily="34" charset="0"/>
              </a:rPr>
              <a:t>: Dates</a:t>
            </a:r>
          </a:p>
        </p:txBody>
      </p:sp>
      <p:sp>
        <p:nvSpPr>
          <p:cNvPr id="66" name="Pentagon 65">
            <a:extLst>
              <a:ext uri="{FF2B5EF4-FFF2-40B4-BE49-F238E27FC236}">
                <a16:creationId xmlns:a16="http://schemas.microsoft.com/office/drawing/2014/main" id="{BD438A60-A8C6-B071-959E-24B5CDE1C642}"/>
              </a:ext>
            </a:extLst>
          </p:cNvPr>
          <p:cNvSpPr/>
          <p:nvPr/>
        </p:nvSpPr>
        <p:spPr>
          <a:xfrm>
            <a:off x="10188625" y="4627215"/>
            <a:ext cx="1690045" cy="274320"/>
          </a:xfrm>
          <a:prstGeom prst="homePlate">
            <a:avLst>
              <a:gd name="adj" fmla="val 29205"/>
            </a:avLst>
          </a:prstGeom>
          <a:solidFill>
            <a:srgbClr val="42AA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5</a:t>
            </a:r>
            <a:r>
              <a:rPr lang="en-US" sz="1000" dirty="0">
                <a:solidFill>
                  <a:schemeClr val="bg1"/>
                </a:solidFill>
                <a:latin typeface="Century Gothic" panose="020B0502020202020204" pitchFamily="34" charset="0"/>
              </a:rPr>
              <a:t>: Dates</a:t>
            </a:r>
          </a:p>
        </p:txBody>
      </p:sp>
      <p:sp>
        <p:nvSpPr>
          <p:cNvPr id="67" name="Pentagon 66">
            <a:extLst>
              <a:ext uri="{FF2B5EF4-FFF2-40B4-BE49-F238E27FC236}">
                <a16:creationId xmlns:a16="http://schemas.microsoft.com/office/drawing/2014/main" id="{254A1B5E-70FD-5478-6B9D-708F322BA97F}"/>
              </a:ext>
            </a:extLst>
          </p:cNvPr>
          <p:cNvSpPr/>
          <p:nvPr/>
        </p:nvSpPr>
        <p:spPr>
          <a:xfrm>
            <a:off x="4361948" y="5866643"/>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7</a:t>
            </a:r>
            <a:r>
              <a:rPr lang="en-US" sz="1000" dirty="0">
                <a:solidFill>
                  <a:schemeClr val="bg1"/>
                </a:solidFill>
                <a:latin typeface="Century Gothic" panose="020B0502020202020204" pitchFamily="34" charset="0"/>
              </a:rPr>
              <a:t>: Dates</a:t>
            </a:r>
          </a:p>
        </p:txBody>
      </p:sp>
      <p:sp>
        <p:nvSpPr>
          <p:cNvPr id="68" name="Pentagon 67">
            <a:extLst>
              <a:ext uri="{FF2B5EF4-FFF2-40B4-BE49-F238E27FC236}">
                <a16:creationId xmlns:a16="http://schemas.microsoft.com/office/drawing/2014/main" id="{DF34F973-9160-94E6-B5EA-36F0FF64942D}"/>
              </a:ext>
            </a:extLst>
          </p:cNvPr>
          <p:cNvSpPr/>
          <p:nvPr/>
        </p:nvSpPr>
        <p:spPr>
          <a:xfrm>
            <a:off x="4565151" y="6183167"/>
            <a:ext cx="2080808"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7</a:t>
            </a:r>
            <a:r>
              <a:rPr lang="en-US" sz="1000" dirty="0">
                <a:solidFill>
                  <a:schemeClr val="bg1"/>
                </a:solidFill>
                <a:latin typeface="Century Gothic" panose="020B0502020202020204" pitchFamily="34" charset="0"/>
              </a:rPr>
              <a:t>: Dates</a:t>
            </a:r>
          </a:p>
        </p:txBody>
      </p:sp>
      <p:sp>
        <p:nvSpPr>
          <p:cNvPr id="69" name="Pentagon 68">
            <a:extLst>
              <a:ext uri="{FF2B5EF4-FFF2-40B4-BE49-F238E27FC236}">
                <a16:creationId xmlns:a16="http://schemas.microsoft.com/office/drawing/2014/main" id="{C8080978-417D-767E-96CD-68A1A1DD889C}"/>
              </a:ext>
            </a:extLst>
          </p:cNvPr>
          <p:cNvSpPr/>
          <p:nvPr/>
        </p:nvSpPr>
        <p:spPr>
          <a:xfrm>
            <a:off x="6834555" y="5126326"/>
            <a:ext cx="2977651"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8</a:t>
            </a:r>
            <a:r>
              <a:rPr lang="en-US" sz="1000" dirty="0">
                <a:solidFill>
                  <a:schemeClr val="bg1"/>
                </a:solidFill>
                <a:latin typeface="Century Gothic" panose="020B0502020202020204" pitchFamily="34" charset="0"/>
              </a:rPr>
              <a:t>: Dates</a:t>
            </a:r>
          </a:p>
        </p:txBody>
      </p:sp>
      <p:sp>
        <p:nvSpPr>
          <p:cNvPr id="70" name="Pentagon 69">
            <a:extLst>
              <a:ext uri="{FF2B5EF4-FFF2-40B4-BE49-F238E27FC236}">
                <a16:creationId xmlns:a16="http://schemas.microsoft.com/office/drawing/2014/main" id="{71346AB3-726F-6E27-4DF4-70281F9A9B25}"/>
              </a:ext>
            </a:extLst>
          </p:cNvPr>
          <p:cNvSpPr/>
          <p:nvPr/>
        </p:nvSpPr>
        <p:spPr>
          <a:xfrm>
            <a:off x="7037758" y="5442850"/>
            <a:ext cx="3512999"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8</a:t>
            </a:r>
            <a:r>
              <a:rPr lang="en-US" sz="1000" dirty="0">
                <a:solidFill>
                  <a:schemeClr val="bg1"/>
                </a:solidFill>
                <a:latin typeface="Century Gothic" panose="020B0502020202020204" pitchFamily="34" charset="0"/>
              </a:rPr>
              <a:t>: Dates</a:t>
            </a:r>
          </a:p>
        </p:txBody>
      </p:sp>
      <p:sp>
        <p:nvSpPr>
          <p:cNvPr id="71" name="Pentagon 70">
            <a:extLst>
              <a:ext uri="{FF2B5EF4-FFF2-40B4-BE49-F238E27FC236}">
                <a16:creationId xmlns:a16="http://schemas.microsoft.com/office/drawing/2014/main" id="{7D228E8D-32C1-41BD-76F1-E926092A4064}"/>
              </a:ext>
            </a:extLst>
          </p:cNvPr>
          <p:cNvSpPr/>
          <p:nvPr/>
        </p:nvSpPr>
        <p:spPr>
          <a:xfrm>
            <a:off x="8523641" y="5866643"/>
            <a:ext cx="2080808" cy="274320"/>
          </a:xfrm>
          <a:prstGeom prst="homePlate">
            <a:avLst>
              <a:gd name="adj" fmla="val 29205"/>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9</a:t>
            </a:r>
            <a:r>
              <a:rPr lang="en-US" sz="1000" dirty="0">
                <a:solidFill>
                  <a:schemeClr val="bg1"/>
                </a:solidFill>
                <a:latin typeface="Century Gothic" panose="020B0502020202020204" pitchFamily="34" charset="0"/>
              </a:rPr>
              <a:t>: Dates</a:t>
            </a:r>
          </a:p>
        </p:txBody>
      </p:sp>
      <p:sp>
        <p:nvSpPr>
          <p:cNvPr id="72" name="Pentagon 71">
            <a:extLst>
              <a:ext uri="{FF2B5EF4-FFF2-40B4-BE49-F238E27FC236}">
                <a16:creationId xmlns:a16="http://schemas.microsoft.com/office/drawing/2014/main" id="{8B5E780D-1019-AF7D-66E0-E97E27281761}"/>
              </a:ext>
            </a:extLst>
          </p:cNvPr>
          <p:cNvSpPr/>
          <p:nvPr/>
        </p:nvSpPr>
        <p:spPr>
          <a:xfrm>
            <a:off x="8182707" y="6183167"/>
            <a:ext cx="3408459" cy="274320"/>
          </a:xfrm>
          <a:prstGeom prst="homePlate">
            <a:avLst>
              <a:gd name="adj" fmla="val 29205"/>
            </a:avLst>
          </a:prstGeom>
          <a:solidFill>
            <a:srgbClr val="69A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panose="020B0502020202020204" pitchFamily="34" charset="0"/>
              </a:rPr>
              <a:t>Task 9</a:t>
            </a:r>
            <a:r>
              <a:rPr lang="en-US" sz="1000" dirty="0">
                <a:solidFill>
                  <a:schemeClr val="bg1"/>
                </a:solidFill>
                <a:latin typeface="Century Gothic" panose="020B0502020202020204" pitchFamily="34" charset="0"/>
              </a:rPr>
              <a:t>: Dates</a:t>
            </a:r>
          </a:p>
        </p:txBody>
      </p:sp>
    </p:spTree>
    <p:extLst>
      <p:ext uri="{BB962C8B-B14F-4D97-AF65-F5344CB8AC3E}">
        <p14:creationId xmlns:p14="http://schemas.microsoft.com/office/powerpoint/2010/main" val="402832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16006</TotalTime>
  <Words>341</Words>
  <Application>Microsoft Macintosh PowerPoint</Application>
  <PresentationFormat>Widescreen</PresentationFormat>
  <Paragraphs>74</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221</cp:revision>
  <cp:lastPrinted>2020-08-31T22:23:58Z</cp:lastPrinted>
  <dcterms:created xsi:type="dcterms:W3CDTF">2021-07-07T23:54:57Z</dcterms:created>
  <dcterms:modified xsi:type="dcterms:W3CDTF">2024-05-22T20:50:31Z</dcterms:modified>
</cp:coreProperties>
</file>