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F10002"/>
    <a:srgbClr val="FFC0E3"/>
    <a:srgbClr val="00E7F2"/>
    <a:srgbClr val="00BD3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58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288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109180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6388059" y="416294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200" dirty="0"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612135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グラフ エリアにプロジェクトのタスクを入力します。 </a:t>
            </a:r>
          </a:p>
          <a:p>
            <a:pPr rtl="0"/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グラフの下のキーに各ラベルの所有者を入力します。 </a:t>
            </a:r>
          </a:p>
          <a:p>
            <a:endParaRPr lang="en-US" sz="16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>
              <a:spcAft>
                <a:spcPts val="600"/>
              </a:spcAft>
            </a:pPr>
            <a:r>
              <a:rPr lang="ja-JP" sz="1600" dirty="0">
                <a:latin typeface="Century Gothic" panose="020B0502020202020204" pitchFamily="34" charset="0"/>
                <a:ea typeface="MS PGothic" panose="020B0600070205080204" pitchFamily="34" charset="-128"/>
              </a:rPr>
              <a:t>バーを調整してタスクごとの時間の長さを表します。それぞれのバーやグラフ エリアの中に、開始日と終了日、期日、マイルストーンの日付、またはその他のタスク情報を追加します。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シンプルなガント チャート テンプレート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46B78920-7F2A-F7F4-4D8A-3AAEA6E752A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97421" y="307317"/>
            <a:ext cx="2552023" cy="5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5" y="6477000"/>
            <a:ext cx="697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シンプルなガント チャート テンプレート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298912"/>
              </p:ext>
            </p:extLst>
          </p:nvPr>
        </p:nvGraphicFramePr>
        <p:xfrm>
          <a:off x="327121" y="485123"/>
          <a:ext cx="11529256" cy="49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9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か月目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タスク 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24646" y="809599"/>
            <a:ext cx="1753154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507579" y="1277572"/>
            <a:ext cx="710069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722936" y="1745545"/>
            <a:ext cx="955015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 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05717" y="2213518"/>
            <a:ext cx="955015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要レビュー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53775" y="2681491"/>
            <a:ext cx="3885877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53775" y="3149464"/>
            <a:ext cx="1582812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46285" y="3617437"/>
            <a:ext cx="1395257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795966" y="4085410"/>
            <a:ext cx="1943685" cy="36576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9273613" y="4553383"/>
            <a:ext cx="466038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9303177" y="5021353"/>
            <a:ext cx="2468880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 dirty="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タスク所有者 8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B42450-87F2-6E45-A885-DBF3788CBB60}"/>
              </a:ext>
            </a:extLst>
          </p:cNvPr>
          <p:cNvGrpSpPr/>
          <p:nvPr/>
        </p:nvGrpSpPr>
        <p:grpSpPr>
          <a:xfrm>
            <a:off x="9105474" y="127357"/>
            <a:ext cx="548640" cy="5597491"/>
            <a:chOff x="5331873" y="127357"/>
            <a:chExt cx="548640" cy="559749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6785142-9A91-8649-9983-281E30EEC83E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ja-JP" sz="80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今日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04DA84-FA6A-C145-8C4B-D1F3A372A990}"/>
                </a:ext>
              </a:extLst>
            </p:cNvPr>
            <p:cNvCxnSpPr/>
            <p:nvPr/>
          </p:nvCxnSpPr>
          <p:spPr>
            <a:xfrm>
              <a:off x="5331873" y="127357"/>
              <a:ext cx="0" cy="5597491"/>
            </a:xfrm>
            <a:prstGeom prst="line">
              <a:avLst/>
            </a:prstGeom>
            <a:ln w="28575">
              <a:solidFill>
                <a:srgbClr val="F0A622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Diamond 70">
            <a:extLst>
              <a:ext uri="{FF2B5EF4-FFF2-40B4-BE49-F238E27FC236}">
                <a16:creationId xmlns:a16="http://schemas.microsoft.com/office/drawing/2014/main" id="{9821FA71-28EE-9244-8F4A-DF8712860040}"/>
              </a:ext>
            </a:extLst>
          </p:cNvPr>
          <p:cNvSpPr>
            <a:spLocks noChangeAspect="1"/>
          </p:cNvSpPr>
          <p:nvPr/>
        </p:nvSpPr>
        <p:spPr>
          <a:xfrm>
            <a:off x="5986412" y="2718732"/>
            <a:ext cx="274320" cy="27432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D5755D5-4DA7-844D-A71D-BC507D72C599}"/>
              </a:ext>
            </a:extLst>
          </p:cNvPr>
          <p:cNvSpPr/>
          <p:nvPr/>
        </p:nvSpPr>
        <p:spPr>
          <a:xfrm>
            <a:off x="3846809" y="2681003"/>
            <a:ext cx="1980493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 1 – 00/00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230433"/>
              </p:ext>
            </p:extLst>
          </p:nvPr>
        </p:nvGraphicFramePr>
        <p:xfrm>
          <a:off x="787790" y="1050352"/>
          <a:ext cx="9591886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91886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</a:t>
                      </a:r>
                      <a:br>
                        <a:rPr lang="en-US" altLang="ja-JP" sz="14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4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は</a:t>
                      </a: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C44026-2A50-4B18-9335-71F7C3698EF7}" vid="{627BE862-221D-4A98-B64A-0C8EDBA5BD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IC-Simple-Gantt-Chart-Template_PowerPoint - SR edits</Template>
  <TotalTime>36</TotalTime>
  <Words>667</Words>
  <Application>Microsoft Macintosh PowerPoint</Application>
  <PresentationFormat>Widescreen</PresentationFormat>
  <Paragraphs>49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3</cp:revision>
  <cp:lastPrinted>2020-08-31T22:23:58Z</cp:lastPrinted>
  <dcterms:created xsi:type="dcterms:W3CDTF">2020-10-13T17:45:05Z</dcterms:created>
  <dcterms:modified xsi:type="dcterms:W3CDTF">2024-05-05T15:28:10Z</dcterms:modified>
</cp:coreProperties>
</file>