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9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74"/>
  </p:normalViewPr>
  <p:slideViewPr>
    <p:cSldViewPr snapToGrid="0" snapToObjects="1">
      <p:cViewPr varScale="1">
        <p:scale>
          <a:sx n="118" d="100"/>
          <a:sy n="118" d="100"/>
        </p:scale>
        <p:origin x="114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FC3CD-E249-D242-B0FD-256D48479939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F576D5-000D-554C-8B65-AAB45960D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756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40290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2694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109180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bg1">
                <a:lumMod val="85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タイムライン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1564789"/>
            <a:ext cx="11221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6000"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プロジェクト名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3543420"/>
            <a:ext cx="7854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000">
                <a:latin typeface="Century Gothic" panose="020B0502020202020204" pitchFamily="34" charset="0"/>
                <a:ea typeface="MS PGothic" panose="020B0600070205080204" pitchFamily="34" charset="-128"/>
              </a:rPr>
              <a:t>プロジェクト マネージャー:  </a:t>
            </a:r>
          </a:p>
          <a:p>
            <a:endParaRPr lang="en-US" sz="2000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  <a:p>
            <a:pPr rtl="0"/>
            <a:r>
              <a:rPr lang="ja-JP" sz="2000">
                <a:latin typeface="Century Gothic" panose="020B0502020202020204" pitchFamily="34" charset="0"/>
                <a:ea typeface="MS PGothic" panose="020B0600070205080204" pitchFamily="34" charset="-128"/>
              </a:rPr>
              <a:t>0000/00/00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766174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913827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ea typeface="MS PGothic" panose="020B0600070205080204" pitchFamily="34" charset="-12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ja-JP" sz="4400" b="1">
                  <a:solidFill>
                    <a:schemeClr val="bg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自社の</a:t>
              </a:r>
            </a:p>
            <a:p>
              <a:pPr algn="ctr" rtl="0"/>
              <a:r>
                <a:rPr lang="ja-JP" sz="4400" b="1">
                  <a:solidFill>
                    <a:schemeClr val="bg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ロゴ</a:t>
              </a:r>
            </a:p>
          </p:txBody>
        </p:sp>
      </p:grpSp>
      <p:pic>
        <p:nvPicPr>
          <p:cNvPr id="2" name="Picture 1">
            <a:hlinkClick r:id="rId3"/>
            <a:extLst>
              <a:ext uri="{FF2B5EF4-FFF2-40B4-BE49-F238E27FC236}">
                <a16:creationId xmlns:a16="http://schemas.microsoft.com/office/drawing/2014/main" id="{B93B2D3C-ABA6-B59F-F0C9-BE260268BBA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97421" y="307317"/>
            <a:ext cx="2552023" cy="50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32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821273" y="356802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99742" y="2331672"/>
            <a:ext cx="1524040" cy="1524040"/>
            <a:chOff x="5370911" y="714784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23" name="Oval 22"/>
            <p:cNvSpPr/>
            <p:nvPr/>
          </p:nvSpPr>
          <p:spPr>
            <a:xfrm>
              <a:off x="5370911" y="714784"/>
              <a:ext cx="785390" cy="785390"/>
            </a:xfrm>
            <a:prstGeom prst="ellipse">
              <a:avLst/>
            </a:prstGeom>
            <a:solidFill>
              <a:schemeClr val="tx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5531687" y="875560"/>
              <a:ext cx="463840" cy="4638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タイムライン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574627" y="2331672"/>
            <a:ext cx="1524040" cy="1524040"/>
            <a:chOff x="6038094" y="2163610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8" name="Oval 37"/>
            <p:cNvSpPr/>
            <p:nvPr/>
          </p:nvSpPr>
          <p:spPr>
            <a:xfrm>
              <a:off x="6038094" y="2163610"/>
              <a:ext cx="785390" cy="7853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6198870" y="2324386"/>
              <a:ext cx="463840" cy="463838"/>
            </a:xfrm>
            <a:prstGeom prst="ellipse">
              <a:avLst/>
            </a:prstGeom>
            <a:solidFill>
              <a:srgbClr val="5E91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364103" y="233167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40" name="Oval 39"/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F0A62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0218464" y="233167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42" name="Oval 41"/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rgbClr val="C00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CE1D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104439" y="249352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1</a:t>
            </a:r>
          </a:p>
        </p:txBody>
      </p:sp>
      <p:sp>
        <p:nvSpPr>
          <p:cNvPr id="6" name="Striped Right Arrow 5"/>
          <p:cNvSpPr/>
          <p:nvPr/>
        </p:nvSpPr>
        <p:spPr>
          <a:xfrm>
            <a:off x="77636" y="278049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7987" y="299532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1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ステージ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4449512" y="233167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4" name="Oval 33"/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00B05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278694" y="233167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7" name="Oval 36"/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F0A6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59" name="Striped Right Arrow 58"/>
          <p:cNvSpPr/>
          <p:nvPr/>
        </p:nvSpPr>
        <p:spPr>
          <a:xfrm>
            <a:off x="1979795" y="278049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2" name="Striped Right Arrow 61"/>
          <p:cNvSpPr/>
          <p:nvPr/>
        </p:nvSpPr>
        <p:spPr>
          <a:xfrm>
            <a:off x="3881954" y="277151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5" name="Striped Right Arrow 64"/>
          <p:cNvSpPr/>
          <p:nvPr/>
        </p:nvSpPr>
        <p:spPr>
          <a:xfrm>
            <a:off x="5784113" y="277151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8" name="Striped Right Arrow 67"/>
          <p:cNvSpPr/>
          <p:nvPr/>
        </p:nvSpPr>
        <p:spPr>
          <a:xfrm>
            <a:off x="7686272" y="278664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1" name="Striped Right Arrow 70"/>
          <p:cNvSpPr/>
          <p:nvPr/>
        </p:nvSpPr>
        <p:spPr>
          <a:xfrm>
            <a:off x="9588433" y="278664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997680" y="249352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878242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3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792520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4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8730656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671553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ja-JP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6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847275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テキスト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21273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ステージ 1 • 00/00/00 – 00/00/00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4581490" y="356802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607492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テキスト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581490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ステージ 2 • 00/00/00 – 00/00/00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8422628" y="356802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8438517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テキスト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412515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ステージ 3 • 00/00/00 – 00/00/00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308620" y="4239253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34622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テキスト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08620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ステージ 4 • 00/00/00 – 00/00/00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4068837" y="4239253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094839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テキスト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068837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ステージ 5 • 00/00/00 – 00/00/00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7806879" y="4239253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832881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テキスト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806879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ステージ 6 • 00/00/00 – 00/00/00</a:t>
            </a:r>
          </a:p>
        </p:txBody>
      </p:sp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bg1">
                <a:lumMod val="85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214289"/>
              </p:ext>
            </p:extLst>
          </p:nvPr>
        </p:nvGraphicFramePr>
        <p:xfrm>
          <a:off x="787790" y="1050352"/>
          <a:ext cx="9610475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10475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</a:t>
                      </a:r>
                      <a:br>
                        <a:rPr lang="en-US" alt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</a:b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654517"/>
      </p:ext>
    </p:extLst>
  </p:cSld>
  <p:clrMapOvr>
    <a:masterClrMapping/>
  </p:clrMapOvr>
</p:sld>
</file>

<file path=ppt/theme/theme1.xml><?xml version="1.0" encoding="utf-8"?>
<a:theme xmlns:a="http://schemas.openxmlformats.org/drawingml/2006/main" name="IC-Marketing-Timeline-Template-PowerPoint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Timeline-Tempalte_PowerPoint" id="{5C9D809F-C4C9-EB47-80BD-70202B495494}" vid="{3A72C75D-CB95-A14A-8A75-E973BD4A4F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IC-Project-Timeline-Template_PowerPoint</Template>
  <TotalTime>33</TotalTime>
  <Words>509</Words>
  <Application>Microsoft Office PowerPoint</Application>
  <PresentationFormat>Widescreen</PresentationFormat>
  <Paragraphs>32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Calibri Light</vt:lpstr>
      <vt:lpstr>Century Gothic</vt:lpstr>
      <vt:lpstr>IC-Marketing-Timeline-Template-PowerPoint (1)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2</cp:revision>
  <dcterms:created xsi:type="dcterms:W3CDTF">2020-10-06T17:58:50Z</dcterms:created>
  <dcterms:modified xsi:type="dcterms:W3CDTF">2024-03-01T09:42:41Z</dcterms:modified>
</cp:coreProperties>
</file>