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8" r:id="rId2"/>
    <p:sldId id="256" r:id="rId3"/>
    <p:sldId id="29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74"/>
  </p:normalViewPr>
  <p:slideViewPr>
    <p:cSldViewPr snapToGrid="0" snapToObjects="1">
      <p:cViewPr varScale="1">
        <p:scale>
          <a:sx n="118" d="100"/>
          <a:sy n="118" d="100"/>
        </p:scale>
        <p:origin x="114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FC3CD-E249-D242-B0FD-256D48479939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F576D5-000D-554C-8B65-AAB45960D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756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40290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2694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accent1">
                <a:lumMod val="20000"/>
                <a:lumOff val="8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p.smartsheet.com/try-it?trp=109180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bg1">
                <a:lumMod val="85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タイムライン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552992" y="1564789"/>
            <a:ext cx="112214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6000">
                <a:latin typeface="Century Gothic" panose="020B0502020202020204" pitchFamily="34" charset="0"/>
                <a:ea typeface="MS PGothic" panose="020B0600070205080204" pitchFamily="34" charset="-128"/>
              </a:rPr>
              <a:t>プロジェクト名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552992" y="3543420"/>
            <a:ext cx="78544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000">
                <a:latin typeface="Century Gothic" panose="020B0502020202020204" pitchFamily="34" charset="0"/>
                <a:ea typeface="MS PGothic" panose="020B0600070205080204" pitchFamily="34" charset="-128"/>
              </a:rPr>
              <a:t>プロジェクト マネージャー:  </a:t>
            </a:r>
          </a:p>
          <a:p>
            <a:endParaRPr lang="en-US" sz="2000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  <a:p>
            <a:pPr rtl="0"/>
            <a:r>
              <a:rPr lang="ja-JP" sz="2000">
                <a:latin typeface="Century Gothic" panose="020B0502020202020204" pitchFamily="34" charset="0"/>
                <a:ea typeface="MS PGothic" panose="020B0600070205080204" pitchFamily="34" charset="-128"/>
              </a:rPr>
              <a:t>0000/00/00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>
            <a:cxnSpLocks/>
          </p:cNvCxnSpPr>
          <p:nvPr/>
        </p:nvCxnSpPr>
        <p:spPr>
          <a:xfrm>
            <a:off x="552992" y="2766174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3E4A99-8E98-9C49-BEA2-1DA828E7F9B3}"/>
              </a:ext>
            </a:extLst>
          </p:cNvPr>
          <p:cNvGrpSpPr/>
          <p:nvPr/>
        </p:nvGrpSpPr>
        <p:grpSpPr>
          <a:xfrm>
            <a:off x="8691080" y="2913827"/>
            <a:ext cx="2932884" cy="2890404"/>
            <a:chOff x="415636" y="923060"/>
            <a:chExt cx="2932884" cy="289040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FDED863-2973-1644-9532-648285F6B0E9}"/>
                </a:ext>
              </a:extLst>
            </p:cNvPr>
            <p:cNvSpPr/>
            <p:nvPr/>
          </p:nvSpPr>
          <p:spPr>
            <a:xfrm>
              <a:off x="415636" y="923060"/>
              <a:ext cx="2932884" cy="289040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6" name="5-Point Star 15">
              <a:extLst>
                <a:ext uri="{FF2B5EF4-FFF2-40B4-BE49-F238E27FC236}">
                  <a16:creationId xmlns:a16="http://schemas.microsoft.com/office/drawing/2014/main" id="{8A17C04B-3B6F-B640-8C13-8A28DEB19342}"/>
                </a:ext>
              </a:extLst>
            </p:cNvPr>
            <p:cNvSpPr/>
            <p:nvPr/>
          </p:nvSpPr>
          <p:spPr>
            <a:xfrm>
              <a:off x="666342" y="1048616"/>
              <a:ext cx="2431473" cy="2431473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A10552-11D4-8049-A191-37D70CB0C373}"/>
                </a:ext>
              </a:extLst>
            </p:cNvPr>
            <p:cNvSpPr txBox="1"/>
            <p:nvPr/>
          </p:nvSpPr>
          <p:spPr>
            <a:xfrm>
              <a:off x="666341" y="1644986"/>
              <a:ext cx="2431473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ja-JP" sz="4400" b="1">
                  <a:solidFill>
                    <a:schemeClr val="bg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自社の</a:t>
              </a:r>
            </a:p>
            <a:p>
              <a:pPr algn="ctr" rtl="0"/>
              <a:r>
                <a:rPr lang="ja-JP" sz="4400" b="1">
                  <a:solidFill>
                    <a:schemeClr val="bg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ロゴ</a:t>
              </a:r>
            </a:p>
          </p:txBody>
        </p:sp>
      </p:grpSp>
      <p:pic>
        <p:nvPicPr>
          <p:cNvPr id="2" name="Picture 1">
            <a:hlinkClick r:id="rId3"/>
            <a:extLst>
              <a:ext uri="{FF2B5EF4-FFF2-40B4-BE49-F238E27FC236}">
                <a16:creationId xmlns:a16="http://schemas.microsoft.com/office/drawing/2014/main" id="{B93B2D3C-ABA6-B59F-F0C9-BE260268BBA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397421" y="307317"/>
            <a:ext cx="2552023" cy="507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328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821273" y="356802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99742" y="2331672"/>
            <a:ext cx="1524040" cy="1524040"/>
            <a:chOff x="5370911" y="714784"/>
            <a:chExt cx="785390" cy="78539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23" name="Oval 22"/>
            <p:cNvSpPr/>
            <p:nvPr/>
          </p:nvSpPr>
          <p:spPr>
            <a:xfrm>
              <a:off x="5370911" y="714784"/>
              <a:ext cx="785390" cy="785390"/>
            </a:xfrm>
            <a:prstGeom prst="ellipse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5531687" y="875560"/>
              <a:ext cx="463840" cy="46383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タイムライン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574627" y="2331672"/>
            <a:ext cx="1524040" cy="1524040"/>
            <a:chOff x="6038094" y="2163610"/>
            <a:chExt cx="785390" cy="78539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38" name="Oval 37"/>
            <p:cNvSpPr/>
            <p:nvPr/>
          </p:nvSpPr>
          <p:spPr>
            <a:xfrm>
              <a:off x="6038094" y="2163610"/>
              <a:ext cx="785390" cy="78539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6198870" y="2324386"/>
              <a:ext cx="463840" cy="463838"/>
            </a:xfrm>
            <a:prstGeom prst="ellipse">
              <a:avLst/>
            </a:prstGeom>
            <a:solidFill>
              <a:srgbClr val="5E91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364103" y="2331672"/>
            <a:ext cx="1563746" cy="1563742"/>
            <a:chOff x="6414070" y="3473042"/>
            <a:chExt cx="805851" cy="80585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40" name="Oval 39"/>
            <p:cNvSpPr/>
            <p:nvPr/>
          </p:nvSpPr>
          <p:spPr>
            <a:xfrm>
              <a:off x="6414070" y="3473042"/>
              <a:ext cx="805851" cy="805850"/>
            </a:xfrm>
            <a:prstGeom prst="ellipse">
              <a:avLst/>
            </a:prstGeom>
            <a:solidFill>
              <a:srgbClr val="F0A62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6563768" y="3622740"/>
              <a:ext cx="506456" cy="50645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0218464" y="2331672"/>
            <a:ext cx="1588926" cy="1588926"/>
            <a:chOff x="7947750" y="2592045"/>
            <a:chExt cx="818828" cy="818828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42" name="Oval 41"/>
            <p:cNvSpPr/>
            <p:nvPr/>
          </p:nvSpPr>
          <p:spPr>
            <a:xfrm>
              <a:off x="7947750" y="2592045"/>
              <a:ext cx="818828" cy="818828"/>
            </a:xfrm>
            <a:prstGeom prst="ellipse">
              <a:avLst/>
            </a:prstGeom>
            <a:solidFill>
              <a:srgbClr val="C0000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8123286" y="2767581"/>
              <a:ext cx="467755" cy="467755"/>
            </a:xfrm>
            <a:prstGeom prst="ellipse">
              <a:avLst/>
            </a:prstGeom>
            <a:solidFill>
              <a:srgbClr val="CE1D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104439" y="2493527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ja-JP" sz="7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1</a:t>
            </a:r>
          </a:p>
        </p:txBody>
      </p:sp>
      <p:sp>
        <p:nvSpPr>
          <p:cNvPr id="6" name="Striped Right Arrow 5"/>
          <p:cNvSpPr/>
          <p:nvPr/>
        </p:nvSpPr>
        <p:spPr>
          <a:xfrm>
            <a:off x="77636" y="2780499"/>
            <a:ext cx="901700" cy="695208"/>
          </a:xfrm>
          <a:prstGeom prst="stripedRightArrow">
            <a:avLst/>
          </a:prstGeom>
          <a:gradFill>
            <a:gsLst>
              <a:gs pos="0">
                <a:schemeClr val="bg1">
                  <a:alpha val="30000"/>
                </a:schemeClr>
              </a:gs>
              <a:gs pos="100000">
                <a:schemeClr val="bg1">
                  <a:alpha val="80000"/>
                </a:schemeClr>
              </a:gs>
            </a:gsLst>
            <a:lin ang="0" scaled="0"/>
          </a:gradFill>
          <a:ln w="3175">
            <a:solidFill>
              <a:schemeClr val="bg1">
                <a:lumMod val="75000"/>
                <a:alpha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7987" y="2995329"/>
            <a:ext cx="721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100" b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ステージ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4449512" y="2331672"/>
            <a:ext cx="1563746" cy="1563742"/>
            <a:chOff x="6414070" y="3473042"/>
            <a:chExt cx="805851" cy="80585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34" name="Oval 33"/>
            <p:cNvSpPr/>
            <p:nvPr/>
          </p:nvSpPr>
          <p:spPr>
            <a:xfrm>
              <a:off x="6414070" y="3473042"/>
              <a:ext cx="805851" cy="805850"/>
            </a:xfrm>
            <a:prstGeom prst="ellipse">
              <a:avLst/>
            </a:prstGeom>
            <a:solidFill>
              <a:srgbClr val="00B05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6563768" y="3622740"/>
              <a:ext cx="506456" cy="50645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278694" y="2331672"/>
            <a:ext cx="1588926" cy="1588926"/>
            <a:chOff x="7947750" y="2592045"/>
            <a:chExt cx="818828" cy="818828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37" name="Oval 36"/>
            <p:cNvSpPr/>
            <p:nvPr/>
          </p:nvSpPr>
          <p:spPr>
            <a:xfrm>
              <a:off x="7947750" y="2592045"/>
              <a:ext cx="818828" cy="818828"/>
            </a:xfrm>
            <a:prstGeom prst="ellipse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8123286" y="2767581"/>
              <a:ext cx="467755" cy="467755"/>
            </a:xfrm>
            <a:prstGeom prst="ellipse">
              <a:avLst/>
            </a:prstGeom>
            <a:solidFill>
              <a:srgbClr val="F0A6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sp>
        <p:nvSpPr>
          <p:cNvPr id="59" name="Striped Right Arrow 58"/>
          <p:cNvSpPr/>
          <p:nvPr/>
        </p:nvSpPr>
        <p:spPr>
          <a:xfrm>
            <a:off x="1979795" y="2780499"/>
            <a:ext cx="901700" cy="695208"/>
          </a:xfrm>
          <a:prstGeom prst="stripedRightArrow">
            <a:avLst/>
          </a:prstGeom>
          <a:gradFill>
            <a:gsLst>
              <a:gs pos="0">
                <a:schemeClr val="bg1">
                  <a:alpha val="30000"/>
                </a:schemeClr>
              </a:gs>
              <a:gs pos="100000">
                <a:schemeClr val="bg1">
                  <a:alpha val="80000"/>
                </a:schemeClr>
              </a:gs>
            </a:gsLst>
            <a:lin ang="0" scaled="0"/>
          </a:gradFill>
          <a:ln w="3175">
            <a:solidFill>
              <a:schemeClr val="bg1">
                <a:lumMod val="75000"/>
                <a:alpha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2" name="Striped Right Arrow 61"/>
          <p:cNvSpPr/>
          <p:nvPr/>
        </p:nvSpPr>
        <p:spPr>
          <a:xfrm>
            <a:off x="3881954" y="2771519"/>
            <a:ext cx="901700" cy="695208"/>
          </a:xfrm>
          <a:prstGeom prst="stripedRightArrow">
            <a:avLst/>
          </a:prstGeom>
          <a:gradFill>
            <a:gsLst>
              <a:gs pos="0">
                <a:schemeClr val="bg1">
                  <a:alpha val="30000"/>
                </a:schemeClr>
              </a:gs>
              <a:gs pos="100000">
                <a:schemeClr val="bg1">
                  <a:alpha val="80000"/>
                </a:schemeClr>
              </a:gs>
            </a:gsLst>
            <a:lin ang="0" scaled="0"/>
          </a:gradFill>
          <a:ln w="3175">
            <a:solidFill>
              <a:schemeClr val="bg1">
                <a:lumMod val="75000"/>
                <a:alpha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5" name="Striped Right Arrow 64"/>
          <p:cNvSpPr/>
          <p:nvPr/>
        </p:nvSpPr>
        <p:spPr>
          <a:xfrm>
            <a:off x="5784113" y="2771519"/>
            <a:ext cx="901700" cy="695208"/>
          </a:xfrm>
          <a:prstGeom prst="stripedRightArrow">
            <a:avLst/>
          </a:prstGeom>
          <a:gradFill>
            <a:gsLst>
              <a:gs pos="0">
                <a:schemeClr val="bg1">
                  <a:alpha val="30000"/>
                </a:schemeClr>
              </a:gs>
              <a:gs pos="100000">
                <a:schemeClr val="bg1">
                  <a:alpha val="80000"/>
                </a:schemeClr>
              </a:gs>
            </a:gsLst>
            <a:lin ang="0" scaled="0"/>
          </a:gradFill>
          <a:ln w="3175">
            <a:solidFill>
              <a:schemeClr val="bg1">
                <a:lumMod val="75000"/>
                <a:alpha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8" name="Striped Right Arrow 67"/>
          <p:cNvSpPr/>
          <p:nvPr/>
        </p:nvSpPr>
        <p:spPr>
          <a:xfrm>
            <a:off x="7686272" y="2786649"/>
            <a:ext cx="901700" cy="695208"/>
          </a:xfrm>
          <a:prstGeom prst="stripedRightArrow">
            <a:avLst/>
          </a:prstGeom>
          <a:gradFill>
            <a:gsLst>
              <a:gs pos="0">
                <a:schemeClr val="bg1">
                  <a:alpha val="30000"/>
                </a:schemeClr>
              </a:gs>
              <a:gs pos="100000">
                <a:schemeClr val="bg1">
                  <a:alpha val="80000"/>
                </a:schemeClr>
              </a:gs>
            </a:gsLst>
            <a:lin ang="0" scaled="0"/>
          </a:gradFill>
          <a:ln w="3175">
            <a:solidFill>
              <a:schemeClr val="bg1">
                <a:lumMod val="75000"/>
                <a:alpha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1" name="Striped Right Arrow 70"/>
          <p:cNvSpPr/>
          <p:nvPr/>
        </p:nvSpPr>
        <p:spPr>
          <a:xfrm>
            <a:off x="9588433" y="2786649"/>
            <a:ext cx="901700" cy="695208"/>
          </a:xfrm>
          <a:prstGeom prst="stripedRightArrow">
            <a:avLst/>
          </a:prstGeom>
          <a:gradFill>
            <a:gsLst>
              <a:gs pos="0">
                <a:schemeClr val="bg1">
                  <a:alpha val="30000"/>
                </a:schemeClr>
              </a:gs>
              <a:gs pos="100000">
                <a:schemeClr val="bg1">
                  <a:alpha val="80000"/>
                </a:schemeClr>
              </a:gs>
            </a:gsLst>
            <a:lin ang="0" scaled="0"/>
          </a:gradFill>
          <a:ln w="3175">
            <a:solidFill>
              <a:schemeClr val="bg1">
                <a:lumMod val="75000"/>
                <a:alpha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997680" y="2493527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ja-JP" sz="7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2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878242" y="249352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ja-JP" sz="7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3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792520" y="249352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ja-JP" sz="7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4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8730656" y="249352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ja-JP" sz="7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0671553" y="249352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ja-JP" sz="7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6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847275" y="715361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600" b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テキスト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21273" y="410543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200" b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ステージ 1 • 00/00/00 – 00/00/00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4581490" y="356802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607492" y="715361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600" b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テキスト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581490" y="410543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200" b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ステージ 2 • 00/00/00 – 00/00/00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8422628" y="356802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8438517" y="715361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600" b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テキスト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8412515" y="410543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200" b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ステージ 3 • 00/00/00 – 00/00/00</a:t>
            </a:r>
          </a:p>
        </p:txBody>
      </p:sp>
      <p:sp>
        <p:nvSpPr>
          <p:cNvPr id="91" name="Rounded Rectangle 90"/>
          <p:cNvSpPr/>
          <p:nvPr/>
        </p:nvSpPr>
        <p:spPr>
          <a:xfrm>
            <a:off x="308620" y="4239253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34622" y="4612687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600" b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テキスト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08620" y="4307869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200" b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ステージ 4 • 00/00/00 – 00/00/00</a:t>
            </a:r>
          </a:p>
        </p:txBody>
      </p:sp>
      <p:sp>
        <p:nvSpPr>
          <p:cNvPr id="94" name="Rounded Rectangle 93"/>
          <p:cNvSpPr/>
          <p:nvPr/>
        </p:nvSpPr>
        <p:spPr>
          <a:xfrm>
            <a:off x="4068837" y="4239253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094839" y="4612687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600" b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テキスト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4068837" y="4307869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200" b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ステージ 5 • 00/00/00 – 00/00/00</a:t>
            </a:r>
          </a:p>
        </p:txBody>
      </p:sp>
      <p:sp>
        <p:nvSpPr>
          <p:cNvPr id="97" name="Rounded Rectangle 96"/>
          <p:cNvSpPr/>
          <p:nvPr/>
        </p:nvSpPr>
        <p:spPr>
          <a:xfrm>
            <a:off x="7806879" y="4239253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832881" y="4612687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600" b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テキスト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806879" y="4307869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200" b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ステージ 6 • 00/00/00 – 00/00/00</a:t>
            </a:r>
          </a:p>
        </p:txBody>
      </p:sp>
    </p:spTree>
    <p:extLst>
      <p:ext uri="{BB962C8B-B14F-4D97-AF65-F5344CB8AC3E}">
        <p14:creationId xmlns:p14="http://schemas.microsoft.com/office/powerpoint/2010/main" val="876644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bg1">
                <a:lumMod val="85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214289"/>
              </p:ext>
            </p:extLst>
          </p:nvPr>
        </p:nvGraphicFramePr>
        <p:xfrm>
          <a:off x="787790" y="1050352"/>
          <a:ext cx="9610475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10475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</a:t>
                      </a:r>
                      <a:br>
                        <a:rPr lang="en-US" alt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</a:b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4654517"/>
      </p:ext>
    </p:extLst>
  </p:cSld>
  <p:clrMapOvr>
    <a:masterClrMapping/>
  </p:clrMapOvr>
</p:sld>
</file>

<file path=ppt/theme/theme1.xml><?xml version="1.0" encoding="utf-8"?>
<a:theme xmlns:a="http://schemas.openxmlformats.org/drawingml/2006/main" name="IC-Marketing-Timeline-Template-PowerPoint 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Timeline-Tempalte_PowerPoint" id="{5C9D809F-C4C9-EB47-80BD-70202B495494}" vid="{3A72C75D-CB95-A14A-8A75-E973BD4A4F4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IC-Project-Timeline-Template_PowerPoint</Template>
  <TotalTime>33</TotalTime>
  <Words>509</Words>
  <Application>Microsoft Office PowerPoint</Application>
  <PresentationFormat>Widescreen</PresentationFormat>
  <Paragraphs>32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MS PGothic</vt:lpstr>
      <vt:lpstr>Arial</vt:lpstr>
      <vt:lpstr>Calibri</vt:lpstr>
      <vt:lpstr>Calibri Light</vt:lpstr>
      <vt:lpstr>Century Gothic</vt:lpstr>
      <vt:lpstr>IC-Marketing-Timeline-Template-PowerPoint (1)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2</cp:revision>
  <dcterms:created xsi:type="dcterms:W3CDTF">2020-10-06T17:58:50Z</dcterms:created>
  <dcterms:modified xsi:type="dcterms:W3CDTF">2024-03-01T09:42:41Z</dcterms:modified>
</cp:coreProperties>
</file>