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8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FC713A"/>
    <a:srgbClr val="387E99"/>
    <a:srgbClr val="89D0C2"/>
    <a:srgbClr val="DE4233"/>
    <a:srgbClr val="F9F9F9"/>
    <a:srgbClr val="51C2F0"/>
    <a:srgbClr val="00E7F2"/>
    <a:srgbClr val="EAEEF3"/>
    <a:srgbClr val="E3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25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690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0918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467320" y="591731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200" dirty="0"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830888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タスクと、その開始日および終了日をグラフ エリアに入力します。 </a:t>
            </a:r>
          </a:p>
          <a:p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各タスクのバーを調整して時間の長さを表します。それぞれの</a:t>
            </a:r>
            <a:b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バーやグラフ エリアに、メモや追加のタスク情報を含めます。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グラフの下にあるカラー キーを使用すると、アクティビティの</a:t>
            </a:r>
            <a:b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所有者やタイプを区別できます。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時間単位のタイムライン ガント チャート テンプレート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B8FE8E20-D52B-415F-650F-749412182B9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97421" y="307317"/>
            <a:ext cx="2552023" cy="5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時間単位のタイムライン ガント チャート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23045"/>
              </p:ext>
            </p:extLst>
          </p:nvPr>
        </p:nvGraphicFramePr>
        <p:xfrm>
          <a:off x="327121" y="451660"/>
          <a:ext cx="11598191" cy="48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95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ja-JP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アクティビティ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終了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アクティビティ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8:00am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9:15am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アクティビティ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9:00am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2:30pm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9:00am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12:30pm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11:00am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12:00pm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1:00pm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1:20pm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11:45am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1:30pm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12:20pm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2:20pm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2:00pm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3:10pm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3:30pm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8:00pm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3:45pm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6:30pm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4:15pm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5:30pm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12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5:00pm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6:15pm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5:45pm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7:45pm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14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7:20pm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8:50pm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8:30pm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10:00pm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アクティビティ 16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9:30pm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10:45pm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15036" y="1028479"/>
            <a:ext cx="141732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170624" y="2758843"/>
            <a:ext cx="548640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415594" y="2469108"/>
            <a:ext cx="927694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815036" y="1310168"/>
            <a:ext cx="164592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8614855" y="3917783"/>
            <a:ext cx="54864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6707482" y="1889638"/>
            <a:ext cx="182880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107632" y="2179373"/>
            <a:ext cx="850392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9117612" y="1013712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8254866" y="3628048"/>
            <a:ext cx="54864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7983956" y="3338313"/>
            <a:ext cx="1371600" cy="18288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7883635" y="3055418"/>
            <a:ext cx="731520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8974368" y="4207518"/>
            <a:ext cx="91440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10775572" y="5081805"/>
            <a:ext cx="548640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10242845" y="4786988"/>
            <a:ext cx="73152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9695046" y="4497253"/>
            <a:ext cx="73152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4338127" y="733431"/>
            <a:ext cx="594360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791885" y="39047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>
            <a:cxnSpLocks/>
          </p:cNvCxnSpPr>
          <p:nvPr/>
        </p:nvCxnSpPr>
        <p:spPr>
          <a:xfrm>
            <a:off x="6303364" y="1114434"/>
            <a:ext cx="33462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>
            <a:cxnSpLocks/>
          </p:cNvCxnSpPr>
          <p:nvPr/>
        </p:nvCxnSpPr>
        <p:spPr>
          <a:xfrm>
            <a:off x="8679097" y="3148179"/>
            <a:ext cx="621395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611062" y="387534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参加必須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15A34-CCC4-6843-88C2-9548891E47C0}"/>
              </a:ext>
            </a:extLst>
          </p:cNvPr>
          <p:cNvSpPr txBox="1"/>
          <p:nvPr/>
        </p:nvSpPr>
        <p:spPr>
          <a:xfrm>
            <a:off x="8268885" y="86440"/>
            <a:ext cx="374376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9 月 23 日 (月)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E9E65E3-9E0E-D147-B0E4-2C3A885C7FBD}"/>
              </a:ext>
            </a:extLst>
          </p:cNvPr>
          <p:cNvSpPr/>
          <p:nvPr/>
        </p:nvSpPr>
        <p:spPr>
          <a:xfrm>
            <a:off x="6705717" y="1028479"/>
            <a:ext cx="729404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3CDE0F-1710-0D48-9269-45E92229C55B}"/>
              </a:ext>
            </a:extLst>
          </p:cNvPr>
          <p:cNvCxnSpPr>
            <a:cxnSpLocks/>
          </p:cNvCxnSpPr>
          <p:nvPr/>
        </p:nvCxnSpPr>
        <p:spPr>
          <a:xfrm>
            <a:off x="522957" y="6266054"/>
            <a:ext cx="457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504669" y="5478623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504669" y="5804231"/>
            <a:ext cx="274320" cy="22860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3465990" y="5478623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3465990" y="5804231"/>
            <a:ext cx="274320" cy="22860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6427311" y="5478623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6427311" y="58042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9388633" y="5478623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9388633" y="5804231"/>
            <a:ext cx="27432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778988" y="5478623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 dirty="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778988" y="58042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733556" y="547828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733556" y="58038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6686216" y="547654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6686216" y="58021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9640784" y="547621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9640784" y="58018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1630DF-C86C-6642-8B70-AD197BAAE08C}"/>
              </a:ext>
            </a:extLst>
          </p:cNvPr>
          <p:cNvSpPr txBox="1"/>
          <p:nvPr/>
        </p:nvSpPr>
        <p:spPr>
          <a:xfrm>
            <a:off x="987151" y="613967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 dirty="0">
                <a:latin typeface="Century Gothic" panose="020B0502020202020204" pitchFamily="34" charset="0"/>
                <a:ea typeface="MS PGothic" panose="020B0600070205080204" pitchFamily="34" charset="-128"/>
              </a:rPr>
              <a:t>休憩予定を示す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672F603-6BB3-5A40-8370-80E72D640340}"/>
              </a:ext>
            </a:extLst>
          </p:cNvPr>
          <p:cNvSpPr/>
          <p:nvPr/>
        </p:nvSpPr>
        <p:spPr>
          <a:xfrm>
            <a:off x="9387409" y="3061462"/>
            <a:ext cx="640080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B72405-8B02-F34B-A622-9FDEEB754F90}"/>
              </a:ext>
            </a:extLst>
          </p:cNvPr>
          <p:cNvSpPr/>
          <p:nvPr/>
        </p:nvSpPr>
        <p:spPr>
          <a:xfrm>
            <a:off x="5756887" y="1593829"/>
            <a:ext cx="457200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時間単位のタイムライン ガント チャート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74595"/>
              </p:ext>
            </p:extLst>
          </p:nvPr>
        </p:nvGraphicFramePr>
        <p:xfrm>
          <a:off x="327121" y="451660"/>
          <a:ext cx="11598191" cy="48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95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ja-JP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アクティビティ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終了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  <a:r>
                        <a:rPr lang="ja-JP" sz="7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アクティビティ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</a:tbl>
          </a:graphicData>
        </a:graphic>
      </p:graphicFrame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8791885" y="1013712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791885" y="39047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635398" y="3010587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15A34-CCC4-6843-88C2-9548891E47C0}"/>
              </a:ext>
            </a:extLst>
          </p:cNvPr>
          <p:cNvSpPr txBox="1"/>
          <p:nvPr/>
        </p:nvSpPr>
        <p:spPr>
          <a:xfrm>
            <a:off x="8268885" y="86440"/>
            <a:ext cx="374376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9 月 23 日 (月)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3CDE0F-1710-0D48-9269-45E92229C55B}"/>
              </a:ext>
            </a:extLst>
          </p:cNvPr>
          <p:cNvCxnSpPr>
            <a:cxnSpLocks/>
          </p:cNvCxnSpPr>
          <p:nvPr/>
        </p:nvCxnSpPr>
        <p:spPr>
          <a:xfrm>
            <a:off x="522957" y="6266054"/>
            <a:ext cx="457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504669" y="5478623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504669" y="5804231"/>
            <a:ext cx="274320" cy="22860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3465990" y="5478623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3465990" y="5804231"/>
            <a:ext cx="274320" cy="22860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6427311" y="5478623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6427311" y="58042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9388633" y="5478623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9388633" y="5804231"/>
            <a:ext cx="27432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778988" y="5478623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778988" y="58042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733556" y="547828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733556" y="58038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6686216" y="547654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6686216" y="58021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9640784" y="547621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9640784" y="58018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1630DF-C86C-6642-8B70-AD197BAAE08C}"/>
              </a:ext>
            </a:extLst>
          </p:cNvPr>
          <p:cNvSpPr txBox="1"/>
          <p:nvPr/>
        </p:nvSpPr>
        <p:spPr>
          <a:xfrm>
            <a:off x="987151" y="613967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休憩予定を示す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98914" y="1023323"/>
            <a:ext cx="3242705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898914" y="2762675"/>
            <a:ext cx="1255241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898914" y="2472783"/>
            <a:ext cx="2122483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3898914" y="1313215"/>
            <a:ext cx="3765722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3898914" y="3922243"/>
            <a:ext cx="1255241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3898914" y="1892999"/>
            <a:ext cx="418414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3898914" y="2182891"/>
            <a:ext cx="1945623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3898914" y="3632351"/>
            <a:ext cx="1255241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3898914" y="3342459"/>
            <a:ext cx="3138102" cy="18288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3898914" y="3052567"/>
            <a:ext cx="1673654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3898914" y="4212135"/>
            <a:ext cx="2092068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3898914" y="5081805"/>
            <a:ext cx="1255241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3898914" y="4791919"/>
            <a:ext cx="1673654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3898914" y="4502027"/>
            <a:ext cx="1673654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3898914" y="733431"/>
            <a:ext cx="1359844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B72405-8B02-F34B-A622-9FDEEB754F90}"/>
              </a:ext>
            </a:extLst>
          </p:cNvPr>
          <p:cNvSpPr/>
          <p:nvPr/>
        </p:nvSpPr>
        <p:spPr>
          <a:xfrm>
            <a:off x="3898914" y="1603107"/>
            <a:ext cx="1046034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9" name="Diamond 88">
            <a:extLst>
              <a:ext uri="{FF2B5EF4-FFF2-40B4-BE49-F238E27FC236}">
                <a16:creationId xmlns:a16="http://schemas.microsoft.com/office/drawing/2014/main" id="{3716A624-570A-4848-B3BB-4924393EA5CC}"/>
              </a:ext>
            </a:extLst>
          </p:cNvPr>
          <p:cNvSpPr>
            <a:spLocks/>
          </p:cNvSpPr>
          <p:nvPr/>
        </p:nvSpPr>
        <p:spPr>
          <a:xfrm>
            <a:off x="3503610" y="6168017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F11C80-E622-534C-A391-74DFCB88104F}"/>
              </a:ext>
            </a:extLst>
          </p:cNvPr>
          <p:cNvSpPr txBox="1"/>
          <p:nvPr/>
        </p:nvSpPr>
        <p:spPr>
          <a:xfrm>
            <a:off x="3733556" y="6122240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特定のイベントを示す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5F44AF4-9928-D64C-A38A-072BFEAE3ABA}"/>
              </a:ext>
            </a:extLst>
          </p:cNvPr>
          <p:cNvSpPr/>
          <p:nvPr/>
        </p:nvSpPr>
        <p:spPr>
          <a:xfrm>
            <a:off x="6635398" y="691539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E135241-DF7A-1F4C-BA49-E39DB0B252AF}"/>
              </a:ext>
            </a:extLst>
          </p:cNvPr>
          <p:cNvSpPr/>
          <p:nvPr/>
        </p:nvSpPr>
        <p:spPr>
          <a:xfrm>
            <a:off x="6635398" y="981420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ED634CD-857F-9443-98A5-DD99120AAC09}"/>
              </a:ext>
            </a:extLst>
          </p:cNvPr>
          <p:cNvSpPr/>
          <p:nvPr/>
        </p:nvSpPr>
        <p:spPr>
          <a:xfrm>
            <a:off x="6635398" y="1271301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3969CEA-13CE-1B40-8EAD-FD0721BB15FC}"/>
              </a:ext>
            </a:extLst>
          </p:cNvPr>
          <p:cNvSpPr/>
          <p:nvPr/>
        </p:nvSpPr>
        <p:spPr>
          <a:xfrm>
            <a:off x="6635398" y="1561182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56AA5F9-CA30-8447-BF08-3C0CE73F862F}"/>
              </a:ext>
            </a:extLst>
          </p:cNvPr>
          <p:cNvSpPr/>
          <p:nvPr/>
        </p:nvSpPr>
        <p:spPr>
          <a:xfrm>
            <a:off x="6635398" y="185106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7930C83-B57F-E14E-AA62-2E565167EC9A}"/>
              </a:ext>
            </a:extLst>
          </p:cNvPr>
          <p:cNvSpPr/>
          <p:nvPr/>
        </p:nvSpPr>
        <p:spPr>
          <a:xfrm>
            <a:off x="6635398" y="2140944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8219D69-FBD2-1641-AD68-F2D40A5718E3}"/>
              </a:ext>
            </a:extLst>
          </p:cNvPr>
          <p:cNvSpPr/>
          <p:nvPr/>
        </p:nvSpPr>
        <p:spPr>
          <a:xfrm>
            <a:off x="6635398" y="2430825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306E817-3A65-1D46-8A6D-03D6B9298F4C}"/>
              </a:ext>
            </a:extLst>
          </p:cNvPr>
          <p:cNvSpPr/>
          <p:nvPr/>
        </p:nvSpPr>
        <p:spPr>
          <a:xfrm>
            <a:off x="6635398" y="2720706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E7B50A0-1BE6-C742-9405-96621F450F76}"/>
              </a:ext>
            </a:extLst>
          </p:cNvPr>
          <p:cNvSpPr/>
          <p:nvPr/>
        </p:nvSpPr>
        <p:spPr>
          <a:xfrm>
            <a:off x="6635398" y="503975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B34EAED-A61F-2E42-9CBC-31B10424626F}"/>
              </a:ext>
            </a:extLst>
          </p:cNvPr>
          <p:cNvSpPr/>
          <p:nvPr/>
        </p:nvSpPr>
        <p:spPr>
          <a:xfrm>
            <a:off x="6635398" y="3300468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F80CFD-3B8F-2A43-BBA1-82FE021C48C9}"/>
              </a:ext>
            </a:extLst>
          </p:cNvPr>
          <p:cNvSpPr/>
          <p:nvPr/>
        </p:nvSpPr>
        <p:spPr>
          <a:xfrm>
            <a:off x="6635398" y="3590349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423D1BD-9AD7-ED43-8BC2-B836B554A576}"/>
              </a:ext>
            </a:extLst>
          </p:cNvPr>
          <p:cNvSpPr/>
          <p:nvPr/>
        </p:nvSpPr>
        <p:spPr>
          <a:xfrm>
            <a:off x="6635398" y="3880230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A9ECDD6-E390-5B40-944D-D3675B5E0A95}"/>
              </a:ext>
            </a:extLst>
          </p:cNvPr>
          <p:cNvSpPr/>
          <p:nvPr/>
        </p:nvSpPr>
        <p:spPr>
          <a:xfrm>
            <a:off x="6635398" y="4170111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1C93D82-4A5C-EB47-B2D8-14E8DD9EEBFF}"/>
              </a:ext>
            </a:extLst>
          </p:cNvPr>
          <p:cNvSpPr/>
          <p:nvPr/>
        </p:nvSpPr>
        <p:spPr>
          <a:xfrm>
            <a:off x="6635398" y="4459992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8F9D964-7EA2-4148-8FCF-8811997BAC3E}"/>
              </a:ext>
            </a:extLst>
          </p:cNvPr>
          <p:cNvSpPr/>
          <p:nvPr/>
        </p:nvSpPr>
        <p:spPr>
          <a:xfrm>
            <a:off x="6635398" y="474987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アクティビティに関するメモ</a:t>
            </a:r>
          </a:p>
        </p:txBody>
      </p:sp>
    </p:spTree>
    <p:extLst>
      <p:ext uri="{BB962C8B-B14F-4D97-AF65-F5344CB8AC3E}">
        <p14:creationId xmlns:p14="http://schemas.microsoft.com/office/powerpoint/2010/main" val="6450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146361"/>
              </p:ext>
            </p:extLst>
          </p:nvPr>
        </p:nvGraphicFramePr>
        <p:xfrm>
          <a:off x="787790" y="1050352"/>
          <a:ext cx="9486741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6741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Hourly-Timeline-Gantt-Chart-Template - PowerPoint - SR edits" id="{AD8A84C4-931E-4CE9-BC51-A82297B565D2}" vid="{7E6BC5BD-E800-4D94-B59B-AFD8BD6BB5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IC-Hourly-Timeline-Gantt-Chart-Template - PowerPoint - SR edits</Template>
  <TotalTime>21</TotalTime>
  <Words>1324</Words>
  <Application>Microsoft Macintosh PowerPoint</Application>
  <PresentationFormat>Widescreen</PresentationFormat>
  <Paragraphs>142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3</cp:revision>
  <cp:lastPrinted>2020-08-31T22:23:58Z</cp:lastPrinted>
  <dcterms:created xsi:type="dcterms:W3CDTF">2020-10-13T17:48:50Z</dcterms:created>
  <dcterms:modified xsi:type="dcterms:W3CDTF">2024-05-05T15:26:02Z</dcterms:modified>
</cp:coreProperties>
</file>