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C713A"/>
    <a:srgbClr val="387E99"/>
    <a:srgbClr val="89D0C2"/>
    <a:srgbClr val="DE4233"/>
    <a:srgbClr val="F9F9F9"/>
    <a:srgbClr val="51C2F0"/>
    <a:srgbClr val="00E7F2"/>
    <a:srgbClr val="EAEEF3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25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690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467320" y="591731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830888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タスクと、その開始日および終了日をグラフ エリアに入力します。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各タスクのバーを調整して時間の長さを表します。それぞれの</a:t>
            </a:r>
            <a:b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バーやグラフ エリアに、メモや追加のタスク情報を含めます。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グラフの下にあるカラー キーを使用すると、アクティビティの</a:t>
            </a:r>
            <a:br>
              <a:rPr lang="en-US" alt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所有者やタイプを区別できます。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時間単位のタイムライン ガント チャート テンプレート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B8FE8E20-D52B-415F-650F-749412182B9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時間単位のタイムライン 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23045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アクティビティ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アクティビティ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8:00am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9:15am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アクティビティ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9:00am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9:00am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11:00am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1:20pm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11:45am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12:20pm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2:20pm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3:10pm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3:45pm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4:15pm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6:15pm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5:45pm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7:45pm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7:20pm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8:50pm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10:00pm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アクティビティ 16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9:30pm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9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10:45pm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15036" y="1028479"/>
            <a:ext cx="141732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758843"/>
            <a:ext cx="548640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469108"/>
            <a:ext cx="927694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15036" y="1310168"/>
            <a:ext cx="16459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177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6707482" y="1889638"/>
            <a:ext cx="18288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107632" y="2179373"/>
            <a:ext cx="850392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9117612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280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983956" y="3338313"/>
            <a:ext cx="1371600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7883635" y="3055418"/>
            <a:ext cx="73152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07518"/>
            <a:ext cx="9144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081805"/>
            <a:ext cx="54864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786988"/>
            <a:ext cx="7315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4972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338127" y="733431"/>
            <a:ext cx="59436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6303364" y="1114434"/>
            <a:ext cx="33462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8679097" y="3148179"/>
            <a:ext cx="621395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11062" y="38753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参加必須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9 月 23 日 (月)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E9E65E3-9E0E-D147-B0E4-2C3A885C7FBD}"/>
              </a:ext>
            </a:extLst>
          </p:cNvPr>
          <p:cNvSpPr/>
          <p:nvPr/>
        </p:nvSpPr>
        <p:spPr>
          <a:xfrm>
            <a:off x="6705717" y="1028479"/>
            <a:ext cx="729404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休憩予定を示す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672F603-6BB3-5A40-8370-80E72D640340}"/>
              </a:ext>
            </a:extLst>
          </p:cNvPr>
          <p:cNvSpPr/>
          <p:nvPr/>
        </p:nvSpPr>
        <p:spPr>
          <a:xfrm>
            <a:off x="9387409" y="3061462"/>
            <a:ext cx="64008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5756887" y="1593829"/>
            <a:ext cx="45720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時間単位のタイムライン 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74595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95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608676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アクティビティ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ja-JP" sz="90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終了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  <a:r>
                        <a:rPr lang="ja-JP" sz="7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PM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アクティビティ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8791885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35398" y="3010587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8268885" y="86440"/>
            <a:ext cx="374376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9 月 23 日 (月)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休憩予定を示す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98914" y="1023323"/>
            <a:ext cx="3242705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98914" y="2762675"/>
            <a:ext cx="1255241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98914" y="2472783"/>
            <a:ext cx="2122483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3898914" y="1313215"/>
            <a:ext cx="3765722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98914" y="3922243"/>
            <a:ext cx="1255241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98914" y="1892999"/>
            <a:ext cx="41841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98914" y="2182891"/>
            <a:ext cx="1945623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3898914" y="3632351"/>
            <a:ext cx="1255241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3898914" y="3342459"/>
            <a:ext cx="3138102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3898914" y="3052567"/>
            <a:ext cx="1673654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3898914" y="4212135"/>
            <a:ext cx="2092068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3898914" y="5081805"/>
            <a:ext cx="1255241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3898914" y="4791919"/>
            <a:ext cx="1673654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3898914" y="4502027"/>
            <a:ext cx="1673654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3898914" y="733431"/>
            <a:ext cx="1359844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3898914" y="1603107"/>
            <a:ext cx="104603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9" name="Diamond 88">
            <a:extLst>
              <a:ext uri="{FF2B5EF4-FFF2-40B4-BE49-F238E27FC236}">
                <a16:creationId xmlns:a16="http://schemas.microsoft.com/office/drawing/2014/main" id="{3716A624-570A-4848-B3BB-4924393EA5CC}"/>
              </a:ext>
            </a:extLst>
          </p:cNvPr>
          <p:cNvSpPr>
            <a:spLocks/>
          </p:cNvSpPr>
          <p:nvPr/>
        </p:nvSpPr>
        <p:spPr>
          <a:xfrm>
            <a:off x="3503610" y="6168017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9F11C80-E622-534C-A391-74DFCB88104F}"/>
              </a:ext>
            </a:extLst>
          </p:cNvPr>
          <p:cNvSpPr txBox="1"/>
          <p:nvPr/>
        </p:nvSpPr>
        <p:spPr>
          <a:xfrm>
            <a:off x="3733556" y="6122240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特定のイベントを示す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F44AF4-9928-D64C-A38A-072BFEAE3ABA}"/>
              </a:ext>
            </a:extLst>
          </p:cNvPr>
          <p:cNvSpPr/>
          <p:nvPr/>
        </p:nvSpPr>
        <p:spPr>
          <a:xfrm>
            <a:off x="6635398" y="69153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E135241-DF7A-1F4C-BA49-E39DB0B252AF}"/>
              </a:ext>
            </a:extLst>
          </p:cNvPr>
          <p:cNvSpPr/>
          <p:nvPr/>
        </p:nvSpPr>
        <p:spPr>
          <a:xfrm>
            <a:off x="6635398" y="98142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ED634CD-857F-9443-98A5-DD99120AAC09}"/>
              </a:ext>
            </a:extLst>
          </p:cNvPr>
          <p:cNvSpPr/>
          <p:nvPr/>
        </p:nvSpPr>
        <p:spPr>
          <a:xfrm>
            <a:off x="6635398" y="127130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969CEA-13CE-1B40-8EAD-FD0721BB15FC}"/>
              </a:ext>
            </a:extLst>
          </p:cNvPr>
          <p:cNvSpPr/>
          <p:nvPr/>
        </p:nvSpPr>
        <p:spPr>
          <a:xfrm>
            <a:off x="6635398" y="156118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56AA5F9-CA30-8447-BF08-3C0CE73F862F}"/>
              </a:ext>
            </a:extLst>
          </p:cNvPr>
          <p:cNvSpPr/>
          <p:nvPr/>
        </p:nvSpPr>
        <p:spPr>
          <a:xfrm>
            <a:off x="6635398" y="185106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7930C83-B57F-E14E-AA62-2E565167EC9A}"/>
              </a:ext>
            </a:extLst>
          </p:cNvPr>
          <p:cNvSpPr/>
          <p:nvPr/>
        </p:nvSpPr>
        <p:spPr>
          <a:xfrm>
            <a:off x="6635398" y="2140944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8219D69-FBD2-1641-AD68-F2D40A5718E3}"/>
              </a:ext>
            </a:extLst>
          </p:cNvPr>
          <p:cNvSpPr/>
          <p:nvPr/>
        </p:nvSpPr>
        <p:spPr>
          <a:xfrm>
            <a:off x="6635398" y="2430825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06E817-3A65-1D46-8A6D-03D6B9298F4C}"/>
              </a:ext>
            </a:extLst>
          </p:cNvPr>
          <p:cNvSpPr/>
          <p:nvPr/>
        </p:nvSpPr>
        <p:spPr>
          <a:xfrm>
            <a:off x="6635398" y="2720706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E7B50A0-1BE6-C742-9405-96621F450F76}"/>
              </a:ext>
            </a:extLst>
          </p:cNvPr>
          <p:cNvSpPr/>
          <p:nvPr/>
        </p:nvSpPr>
        <p:spPr>
          <a:xfrm>
            <a:off x="6635398" y="503975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B34EAED-A61F-2E42-9CBC-31B10424626F}"/>
              </a:ext>
            </a:extLst>
          </p:cNvPr>
          <p:cNvSpPr/>
          <p:nvPr/>
        </p:nvSpPr>
        <p:spPr>
          <a:xfrm>
            <a:off x="6635398" y="3300468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F80CFD-3B8F-2A43-BBA1-82FE021C48C9}"/>
              </a:ext>
            </a:extLst>
          </p:cNvPr>
          <p:cNvSpPr/>
          <p:nvPr/>
        </p:nvSpPr>
        <p:spPr>
          <a:xfrm>
            <a:off x="6635398" y="359034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23D1BD-9AD7-ED43-8BC2-B836B554A576}"/>
              </a:ext>
            </a:extLst>
          </p:cNvPr>
          <p:cNvSpPr/>
          <p:nvPr/>
        </p:nvSpPr>
        <p:spPr>
          <a:xfrm>
            <a:off x="6635398" y="388023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A9ECDD6-E390-5B40-944D-D3675B5E0A95}"/>
              </a:ext>
            </a:extLst>
          </p:cNvPr>
          <p:cNvSpPr/>
          <p:nvPr/>
        </p:nvSpPr>
        <p:spPr>
          <a:xfrm>
            <a:off x="6635398" y="417011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1C93D82-4A5C-EB47-B2D8-14E8DD9EEBFF}"/>
              </a:ext>
            </a:extLst>
          </p:cNvPr>
          <p:cNvSpPr/>
          <p:nvPr/>
        </p:nvSpPr>
        <p:spPr>
          <a:xfrm>
            <a:off x="6635398" y="445999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8F9D964-7EA2-4148-8FCF-8811997BAC3E}"/>
              </a:ext>
            </a:extLst>
          </p:cNvPr>
          <p:cNvSpPr/>
          <p:nvPr/>
        </p:nvSpPr>
        <p:spPr>
          <a:xfrm>
            <a:off x="6635398" y="474987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9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アクティビティに関するメモ</a:t>
            </a:r>
          </a:p>
        </p:txBody>
      </p:sp>
    </p:spTree>
    <p:extLst>
      <p:ext uri="{BB962C8B-B14F-4D97-AF65-F5344CB8AC3E}">
        <p14:creationId xmlns:p14="http://schemas.microsoft.com/office/powerpoint/2010/main" val="6450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46361"/>
              </p:ext>
            </p:extLst>
          </p:nvPr>
        </p:nvGraphicFramePr>
        <p:xfrm>
          <a:off x="787790" y="1050352"/>
          <a:ext cx="9486741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86741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Hourly-Timeline-Gantt-Chart-Template - PowerPoint - SR edits" id="{AD8A84C4-931E-4CE9-BC51-A82297B565D2}" vid="{7E6BC5BD-E800-4D94-B59B-AFD8BD6BB5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IC-Hourly-Timeline-Gantt-Chart-Template - PowerPoint - SR edits</Template>
  <TotalTime>21</TotalTime>
  <Words>1324</Words>
  <Application>Microsoft Macintosh PowerPoint</Application>
  <PresentationFormat>Widescreen</PresentationFormat>
  <Paragraphs>142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2020-10-13T17:48:50Z</dcterms:created>
  <dcterms:modified xsi:type="dcterms:W3CDTF">2024-05-05T15:26:02Z</dcterms:modified>
</cp:coreProperties>
</file>