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3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00BD32"/>
    <a:srgbClr val="F0A622"/>
    <a:srgbClr val="5B7191"/>
    <a:srgbClr val="EAEEF3"/>
    <a:srgbClr val="CE1D02"/>
    <a:srgbClr val="E3EAF6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64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10918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467320" y="71246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75807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 データに、タスク、開始日と終了日、期間 (日数) を入力します。 </a:t>
            </a: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各タスクのバーを調整して、複数の週にまたがるタスクごとの時間の長さを表します。</a:t>
            </a:r>
            <a:b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矢印を調整してパスを示し、ひし形を追加してイベントを表します。 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依存関係のあるガント チャート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依存関係のあるガント チャート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15364"/>
              </p:ext>
            </p:extLst>
          </p:nvPr>
        </p:nvGraphicFramePr>
        <p:xfrm>
          <a:off x="327121" y="425489"/>
          <a:ext cx="11524912" cy="558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10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75559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2445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60402629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3204113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728829233"/>
                    </a:ext>
                  </a:extLst>
                </a:gridCol>
              </a:tblGrid>
              <a:tr h="282825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ID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 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期間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(日数)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264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調査および分析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設計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11/13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レビュー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11/13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12/20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12/22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マーケティング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技術サポート/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セールス トレーニング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12/27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12/30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サービス開始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22985" y="1084518"/>
            <a:ext cx="1753154" cy="27432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6582145" y="1645766"/>
            <a:ext cx="406957" cy="2743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7054327" y="2207014"/>
            <a:ext cx="955015" cy="27432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7946165" y="2768262"/>
            <a:ext cx="215357" cy="2743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6576139" y="3329510"/>
            <a:ext cx="4072100" cy="274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9863358" y="3890758"/>
            <a:ext cx="941009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9863358" y="4452006"/>
            <a:ext cx="383296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11058320" y="5013254"/>
            <a:ext cx="337877" cy="2743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11526163" y="5574498"/>
            <a:ext cx="55690" cy="2743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912733" y="112776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F98268D5-FFF6-4B4C-A45B-54766CB4B62B}"/>
              </a:ext>
            </a:extLst>
          </p:cNvPr>
          <p:cNvSpPr>
            <a:spLocks noChangeAspect="1"/>
          </p:cNvSpPr>
          <p:nvPr/>
        </p:nvSpPr>
        <p:spPr>
          <a:xfrm>
            <a:off x="8253300" y="335114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9" name="Diamond 48">
            <a:extLst>
              <a:ext uri="{FF2B5EF4-FFF2-40B4-BE49-F238E27FC236}">
                <a16:creationId xmlns:a16="http://schemas.microsoft.com/office/drawing/2014/main" id="{6AC6774E-D8B8-944D-8554-FCA07C431AB0}"/>
              </a:ext>
            </a:extLst>
          </p:cNvPr>
          <p:cNvSpPr>
            <a:spLocks noChangeAspect="1"/>
          </p:cNvSpPr>
          <p:nvPr/>
        </p:nvSpPr>
        <p:spPr>
          <a:xfrm>
            <a:off x="11462568" y="562208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A9CC620-F3CF-1E4D-879F-088E3329540F}"/>
              </a:ext>
            </a:extLst>
          </p:cNvPr>
          <p:cNvCxnSpPr/>
          <p:nvPr/>
        </p:nvCxnSpPr>
        <p:spPr>
          <a:xfrm>
            <a:off x="9958295" y="4209631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FD185D68-60A6-8940-AEBC-11AEC2BE43F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48078" y="1320723"/>
            <a:ext cx="367555" cy="164508"/>
          </a:xfrm>
          <a:prstGeom prst="bentConnector3">
            <a:avLst>
              <a:gd name="adj1" fmla="val -1032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812A2363-6C79-2448-8421-08CEC4F0DBBA}"/>
              </a:ext>
            </a:extLst>
          </p:cNvPr>
          <p:cNvCxnSpPr>
            <a:cxnSpLocks/>
          </p:cNvCxnSpPr>
          <p:nvPr/>
        </p:nvCxnSpPr>
        <p:spPr>
          <a:xfrm>
            <a:off x="8349295" y="3660521"/>
            <a:ext cx="1378056" cy="405404"/>
          </a:xfrm>
          <a:prstGeom prst="bentConnector3">
            <a:avLst>
              <a:gd name="adj1" fmla="val -191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0954F9BD-8909-0947-80A7-7F8812500FE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83540" y="1881487"/>
            <a:ext cx="367555" cy="164508"/>
          </a:xfrm>
          <a:prstGeom prst="bentConnector3">
            <a:avLst>
              <a:gd name="adj1" fmla="val -1032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6772DE18-C491-A545-806B-F9286D66B7E2}"/>
              </a:ext>
            </a:extLst>
          </p:cNvPr>
          <p:cNvCxnSpPr>
            <a:cxnSpLocks/>
          </p:cNvCxnSpPr>
          <p:nvPr/>
        </p:nvCxnSpPr>
        <p:spPr>
          <a:xfrm>
            <a:off x="10324512" y="4592614"/>
            <a:ext cx="733808" cy="306301"/>
          </a:xfrm>
          <a:prstGeom prst="bentConnector3">
            <a:avLst>
              <a:gd name="adj1" fmla="val 99525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46DB268-6022-7C40-B2B8-88F37FEF1A33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331980" y="5229524"/>
            <a:ext cx="334016" cy="94513"/>
          </a:xfrm>
          <a:prstGeom prst="bentConnector3">
            <a:avLst>
              <a:gd name="adj1" fmla="val 863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3065933-4559-0049-BDA2-C174B0B58C3D}"/>
              </a:ext>
            </a:extLst>
          </p:cNvPr>
          <p:cNvCxnSpPr/>
          <p:nvPr/>
        </p:nvCxnSpPr>
        <p:spPr>
          <a:xfrm>
            <a:off x="8059246" y="3104013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6EA91E0-05A8-8B49-89F2-A04EB936691F}"/>
              </a:ext>
            </a:extLst>
          </p:cNvPr>
          <p:cNvCxnSpPr/>
          <p:nvPr/>
        </p:nvCxnSpPr>
        <p:spPr>
          <a:xfrm>
            <a:off x="7969884" y="2511553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依存関係のあるガント チャート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53250"/>
              </p:ext>
            </p:extLst>
          </p:nvPr>
        </p:nvGraphicFramePr>
        <p:xfrm>
          <a:off x="327121" y="425489"/>
          <a:ext cx="11466857" cy="558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10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75559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2445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0402629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3204113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72882923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156064140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35141904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22675314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669600061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492778190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5387564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7219134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3456130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75521850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817689882"/>
                    </a:ext>
                  </a:extLst>
                </a:gridCol>
              </a:tblGrid>
              <a:tr h="282825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ID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 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期間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(日数)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5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264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68276"/>
              </p:ext>
            </p:extLst>
          </p:nvPr>
        </p:nvGraphicFramePr>
        <p:xfrm>
          <a:off x="787791" y="1050352"/>
          <a:ext cx="953862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862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PowerPoint-Gantt-Chart-with-Dependencies_PowerPoint</Template>
  <TotalTime>21</TotalTime>
  <Words>733</Words>
  <Application>Microsoft Macintosh PowerPoint</Application>
  <PresentationFormat>Widescreen</PresentationFormat>
  <Paragraphs>125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2020-10-13T18:01:47Z</dcterms:created>
  <dcterms:modified xsi:type="dcterms:W3CDTF">2024-05-05T15:26:40Z</dcterms:modified>
</cp:coreProperties>
</file>