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12"/>
    <p:restoredTop sz="94674"/>
  </p:normalViewPr>
  <p:slideViewPr>
    <p:cSldViewPr snapToGrid="0" snapToObjects="1">
      <p:cViewPr varScale="1">
        <p:scale>
          <a:sx n="63" d="100"/>
          <a:sy n="63" d="100"/>
        </p:scale>
        <p:origin x="1088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109180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  <a:cs typeface="Arial Narrow" charset="0"/>
              </a:rPr>
              <a:t>タスク 1: 00/00 • 0 日間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  <a:cs typeface="Arial Narrow" charset="0"/>
              </a:rPr>
              <a:t>タスク 2: 00/00 • 0 日間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  <a:cs typeface="Arial Narrow" charset="0"/>
              </a:rPr>
              <a:t>タスク 3: 00/00 • 0 日間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  <a:cs typeface="Arial Narrow" charset="0"/>
              </a:rPr>
              <a:t>タスク 4: 00/00 • 0 日間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  <a:cs typeface="Arial Narrow" charset="0"/>
              </a:rPr>
              <a:t>タスク 5: 00/00 • 0 日間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  <a:cs typeface="Arial Narrow" charset="0"/>
              </a:rPr>
              <a:t>タスク 6: 00/00 • 0 日間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イベント計画タイムライン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ja-JP" sz="1500" baseline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150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ja-JP" sz="14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 charset="0"/>
                </a:rPr>
                <a:t>今日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ja-JP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Century Gothic" panose="020B0502020202020204" pitchFamily="34" charset="0"/>
                    <a:ea typeface="MS PGothic" panose="020B0600070205080204" pitchFamily="34" charset="-128"/>
                    <a:cs typeface="Arial" charset="0"/>
                  </a:rPr>
                  <a:t>マイルストーン 1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Century Gothic" panose="020B0502020202020204" pitchFamily="34" charset="0"/>
                  <a:ea typeface="MS PGothic" panose="020B0600070205080204" pitchFamily="34" charset="-128"/>
                  <a:cs typeface="Arial" charset="0"/>
                </a:endParaRPr>
              </a:p>
              <a:p>
                <a:pPr rtl="0"/>
                <a:r>
                  <a:rPr lang="ja-JP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Century Gothic" panose="020B0502020202020204" pitchFamily="34" charset="0"/>
                    <a:ea typeface="MS PGothic" panose="020B0600070205080204" pitchFamily="34" charset="-128"/>
                    <a:cs typeface="Arial" charset="0"/>
                  </a:rPr>
                  <a:t>タイトル/説明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ja-JP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Century Gothic" panose="020B0502020202020204" pitchFamily="34" charset="0"/>
                    <a:ea typeface="MS PGothic" panose="020B0600070205080204" pitchFamily="34" charset="-128"/>
                    <a:cs typeface="Arial" charset="0"/>
                  </a:rPr>
                  <a:t>マイルストーン 2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Century Gothic" panose="020B0502020202020204" pitchFamily="34" charset="0"/>
                  <a:ea typeface="MS PGothic" panose="020B0600070205080204" pitchFamily="34" charset="-128"/>
                  <a:cs typeface="Arial" charset="0"/>
                </a:endParaRPr>
              </a:p>
              <a:p>
                <a:pPr rtl="0"/>
                <a:r>
                  <a:rPr lang="ja-JP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Century Gothic" panose="020B0502020202020204" pitchFamily="34" charset="0"/>
                    <a:ea typeface="MS PGothic" panose="020B0600070205080204" pitchFamily="34" charset="-128"/>
                    <a:cs typeface="Arial" charset="0"/>
                  </a:rPr>
                  <a:t>タイトル/説明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100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ja-JP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Century Gothic" panose="020B0502020202020204" pitchFamily="34" charset="0"/>
                    <a:ea typeface="MS PGothic" panose="020B0600070205080204" pitchFamily="34" charset="-128"/>
                    <a:cs typeface="Arial" charset="0"/>
                  </a:rPr>
                  <a:t>マイルストーン 3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Century Gothic" panose="020B0502020202020204" pitchFamily="34" charset="0"/>
                  <a:ea typeface="MS PGothic" panose="020B0600070205080204" pitchFamily="34" charset="-128"/>
                  <a:cs typeface="Arial" charset="0"/>
                </a:endParaRPr>
              </a:p>
              <a:p>
                <a:pPr rtl="0"/>
                <a:r>
                  <a:rPr lang="ja-JP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Century Gothic" panose="020B0502020202020204" pitchFamily="34" charset="0"/>
                    <a:ea typeface="MS PGothic" panose="020B0600070205080204" pitchFamily="34" charset="-128"/>
                    <a:cs typeface="Arial" charset="0"/>
                  </a:rPr>
                  <a:t>タイトル/説明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ja-JP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Century Gothic" panose="020B0502020202020204" pitchFamily="34" charset="0"/>
                    <a:ea typeface="MS PGothic" panose="020B0600070205080204" pitchFamily="34" charset="-128"/>
                    <a:cs typeface="Arial" charset="0"/>
                  </a:rPr>
                  <a:t>マイルストーン 4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Century Gothic" panose="020B0502020202020204" pitchFamily="34" charset="0"/>
                  <a:ea typeface="MS PGothic" panose="020B0600070205080204" pitchFamily="34" charset="-128"/>
                  <a:cs typeface="Arial" charset="0"/>
                </a:endParaRPr>
              </a:p>
              <a:p>
                <a:pPr rtl="0"/>
                <a:r>
                  <a:rPr lang="ja-JP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Century Gothic" panose="020B0502020202020204" pitchFamily="34" charset="0"/>
                    <a:ea typeface="MS PGothic" panose="020B0600070205080204" pitchFamily="34" charset="-128"/>
                    <a:cs typeface="Arial" charset="0"/>
                  </a:rPr>
                  <a:t>タイトル/説明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ja-JP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Century Gothic" panose="020B0502020202020204" pitchFamily="34" charset="0"/>
                    <a:ea typeface="MS PGothic" panose="020B0600070205080204" pitchFamily="34" charset="-128"/>
                    <a:cs typeface="Arial" charset="0"/>
                  </a:rPr>
                  <a:t>マイルストーン 5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Century Gothic" panose="020B0502020202020204" pitchFamily="34" charset="0"/>
                  <a:ea typeface="MS PGothic" panose="020B0600070205080204" pitchFamily="34" charset="-128"/>
                  <a:cs typeface="Arial" charset="0"/>
                </a:endParaRPr>
              </a:p>
              <a:p>
                <a:pPr rtl="0"/>
                <a:r>
                  <a:rPr lang="ja-JP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Century Gothic" panose="020B0502020202020204" pitchFamily="34" charset="0"/>
                    <a:ea typeface="MS PGothic" panose="020B0600070205080204" pitchFamily="34" charset="-128"/>
                    <a:cs typeface="Arial" charset="0"/>
                  </a:rPr>
                  <a:t>タイトル/説明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1C0F11FB-3B73-4E38-85DA-3AC4061BB5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53866" y="269167"/>
            <a:ext cx="2105416" cy="41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17</TotalTime>
  <Words>237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IC-Event-Planning-Timeline-Template-PPT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Daniela Galleguillos</cp:lastModifiedBy>
  <cp:revision>3</cp:revision>
  <dcterms:created xsi:type="dcterms:W3CDTF">2020-10-06T17:56:18Z</dcterms:created>
  <dcterms:modified xsi:type="dcterms:W3CDTF">2024-03-22T14:22:13Z</dcterms:modified>
</cp:coreProperties>
</file>