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5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4C36"/>
    <a:srgbClr val="E4774A"/>
    <a:srgbClr val="E9AB77"/>
    <a:srgbClr val="ECD6B2"/>
    <a:srgbClr val="89D0C2"/>
    <a:srgbClr val="56BFD2"/>
    <a:srgbClr val="4494A2"/>
    <a:srgbClr val="264065"/>
    <a:srgbClr val="74B0A3"/>
    <a:srgbClr val="387E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83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416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3326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109180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378121" y="319180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3200" dirty="0">
                <a:latin typeface="Century Gothic" panose="020B0502020202020204" pitchFamily="34" charset="0"/>
                <a:ea typeface="MS PGothic" panose="020B0600070205080204" pitchFamily="34" charset="-128"/>
              </a:rPr>
              <a:t>このテンプレートを使用する際の注意事項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9" y="3526114"/>
            <a:ext cx="596275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計画の対象となる各年度を入力します。 </a:t>
            </a:r>
          </a:p>
          <a:p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バーを調整してアクティビティごとの時間の長さを表します。それぞれのバーやグラフ エリアの中に、開始日と終了日、マイルストーンの日付、およびその他の情報を追加します。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>
              <a:spcAft>
                <a:spcPts val="600"/>
              </a:spcAft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</a:rPr>
              <a:t>グラフの下にあるカラー キーを使用すると、アクティビティの所有者やタイプを区別できます。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 年計画ガント チャート テンプレート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A8DD3DF4-1FEB-1724-6EA2-92145C53C9E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57046" y="337026"/>
            <a:ext cx="2552023" cy="5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 年計画ガント チャート テンプレート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81548"/>
              </p:ext>
            </p:extLst>
          </p:nvPr>
        </p:nvGraphicFramePr>
        <p:xfrm>
          <a:off x="327121" y="425489"/>
          <a:ext cx="11550140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047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739887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目的および目標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年目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年目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年目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ja-JP" sz="1000" b="0" baseline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目的/目標の説明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783529" y="808878"/>
            <a:ext cx="1753154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8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1 |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29" y="1134486"/>
            <a:ext cx="710069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8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3998886" y="1449720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8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マイルストーン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8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79931" y="2434121"/>
            <a:ext cx="3885876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8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2 |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79931" y="2764608"/>
            <a:ext cx="1582812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8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72441" y="3090296"/>
            <a:ext cx="1395256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8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822122" y="3401302"/>
            <a:ext cx="1943685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8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99769" y="3739007"/>
            <a:ext cx="466038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6884802" y="4054241"/>
            <a:ext cx="4846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8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3 |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6898561" y="4386885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6898561" y="4702119"/>
            <a:ext cx="407210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8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8026259" y="5038642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8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期日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5369129"/>
            <a:ext cx="799919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37829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3 年計画ガント チャート テンプレート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035336"/>
              </p:ext>
            </p:extLst>
          </p:nvPr>
        </p:nvGraphicFramePr>
        <p:xfrm>
          <a:off x="327121" y="425489"/>
          <a:ext cx="11550138" cy="5210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22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474673571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612957570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885299156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2734262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66090158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1490855625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6974308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773272773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209003561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922643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</a:tblGrid>
              <a:tr h="332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8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16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24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年目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24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年目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162518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ja-JP" sz="2400" b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年目</a:t>
                      </a:r>
                    </a:p>
                  </a:txBody>
                  <a:tcPr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baseline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833500" y="808878"/>
            <a:ext cx="4663440" cy="228600"/>
          </a:xfrm>
          <a:prstGeom prst="rect">
            <a:avLst/>
          </a:prstGeom>
          <a:solidFill>
            <a:srgbClr val="D14C36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プロジェクトのタイトルと説明 0000/00/00-0000/00/00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3783528" y="1134486"/>
            <a:ext cx="1280160" cy="228600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目的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447044" y="1459418"/>
            <a:ext cx="955015" cy="228600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目的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5704107" y="1782364"/>
            <a:ext cx="215357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31873" y="2097598"/>
            <a:ext cx="955015" cy="228600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目標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6727519" y="810737"/>
            <a:ext cx="2068536" cy="934494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プロジェクトのタイトルと説明 0000/00/00-0000/00/00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843380" y="2466199"/>
            <a:ext cx="5443508" cy="755971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プロジェクトのタイトルと説明 0000/00/00-0000/00/00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7928615" y="1824618"/>
            <a:ext cx="2933640" cy="502862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目的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180522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6362548" y="3235333"/>
            <a:ext cx="5488023" cy="700041"/>
          </a:xfrm>
          <a:prstGeom prst="rect">
            <a:avLst/>
          </a:prstGeom>
          <a:solidFill>
            <a:srgbClr val="E4774A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目的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851472" y="4564085"/>
            <a:ext cx="5023336" cy="683841"/>
          </a:xfrm>
          <a:prstGeom prst="rect">
            <a:avLst/>
          </a:prstGeom>
          <a:solidFill>
            <a:srgbClr val="E9AB77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プロジェクトのタイトルと説明 0000/00/00-0000/00/00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424134" y="4127115"/>
            <a:ext cx="1005840" cy="228600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目標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919337" y="5182635"/>
            <a:ext cx="5931233" cy="327987"/>
          </a:xfrm>
          <a:prstGeom prst="rect">
            <a:avLst/>
          </a:prstGeom>
          <a:solidFill>
            <a:srgbClr val="89D0C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目的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5932934" y="4570339"/>
            <a:ext cx="2932329" cy="228600"/>
          </a:xfrm>
          <a:prstGeom prst="rect">
            <a:avLst/>
          </a:prstGeom>
          <a:solidFill>
            <a:srgbClr val="56BFD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目的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947321" y="2090872"/>
            <a:ext cx="799919" cy="228600"/>
          </a:xfrm>
          <a:prstGeom prst="rect">
            <a:avLst/>
          </a:prstGeom>
          <a:solidFill>
            <a:srgbClr val="4494A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rgbClr val="4494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 dirty="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000">
                <a:latin typeface="Century Gothic" panose="020B0502020202020204" pitchFamily="34" charset="0"/>
                <a:ea typeface="MS PGothic" panose="020B0600070205080204" pitchFamily="34" charset="-128"/>
              </a:rPr>
              <a:t>キー カラー 8</a:t>
            </a: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2100039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3249807" y="3301557"/>
            <a:ext cx="3885875" cy="327776"/>
          </a:xfrm>
          <a:prstGeom prst="rect">
            <a:avLst/>
          </a:prstGeom>
          <a:solidFill>
            <a:srgbClr val="ECD6B2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目標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42AC41D-644D-7E46-A97A-C63326464FB0}"/>
              </a:ext>
            </a:extLst>
          </p:cNvPr>
          <p:cNvSpPr/>
          <p:nvPr/>
        </p:nvSpPr>
        <p:spPr>
          <a:xfrm>
            <a:off x="2071568" y="4142691"/>
            <a:ext cx="2933640" cy="228600"/>
          </a:xfrm>
          <a:prstGeom prst="rect">
            <a:avLst/>
          </a:prstGeom>
          <a:solidFill>
            <a:srgbClr val="264065"/>
          </a:solidFill>
          <a:ln>
            <a:noFill/>
          </a:ln>
          <a:effectLst>
            <a:outerShdw blurRad="50800" dist="38100" dir="2700000" algn="tl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ja-JP" sz="10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目的</a:t>
            </a:r>
          </a:p>
        </p:txBody>
      </p:sp>
    </p:spTree>
    <p:extLst>
      <p:ext uri="{BB962C8B-B14F-4D97-AF65-F5344CB8AC3E}">
        <p14:creationId xmlns:p14="http://schemas.microsoft.com/office/powerpoint/2010/main" val="82363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429587"/>
              </p:ext>
            </p:extLst>
          </p:nvPr>
        </p:nvGraphicFramePr>
        <p:xfrm>
          <a:off x="787791" y="1050352"/>
          <a:ext cx="957541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7541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</a:t>
                      </a:r>
                      <a:br>
                        <a:rPr lang="en-US" alt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0315083-7D51-4C27-A5C4-F6ABCC7FFE82}" vid="{8F96E0D9-BE13-4A90-A638-ADF8259D6E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IC-3-Year-Plan-Gantt-Chart-Template_PowerPoint - SR edits</Template>
  <TotalTime>7</TotalTime>
  <Words>922</Words>
  <Application>Microsoft Macintosh PowerPoint</Application>
  <PresentationFormat>Widescreen</PresentationFormat>
  <Paragraphs>76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3</cp:revision>
  <cp:lastPrinted>2020-08-31T22:23:58Z</cp:lastPrinted>
  <dcterms:created xsi:type="dcterms:W3CDTF">2020-10-13T17:47:53Z</dcterms:created>
  <dcterms:modified xsi:type="dcterms:W3CDTF">2024-05-05T15:27:10Z</dcterms:modified>
</cp:coreProperties>
</file>