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54" r:id="rId2"/>
    <p:sldId id="356" r:id="rId3"/>
    <p:sldId id="316" r:id="rId4"/>
    <p:sldId id="349" r:id="rId5"/>
    <p:sldId id="353" r:id="rId6"/>
    <p:sldId id="351" r:id="rId7"/>
    <p:sldId id="342" r:id="rId8"/>
    <p:sldId id="337" r:id="rId9"/>
    <p:sldId id="352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731C3-FC43-43FE-9B34-ABA228213640}" v="33" dt="2023-09-24T18:25:11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6447"/>
  </p:normalViewPr>
  <p:slideViewPr>
    <p:cSldViewPr snapToGrid="0" snapToObjects="1">
      <p:cViewPr varScale="1">
        <p:scale>
          <a:sx n="118" d="100"/>
          <a:sy n="118" d="100"/>
        </p:scale>
        <p:origin x="114" y="18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33731C3-FC43-43FE-9B34-ABA228213640}"/>
    <pc:docChg chg="undo custSel addSld delSld modSld">
      <pc:chgData name="Bess Dunlevy" userId="dd4b9a8537dbe9d0" providerId="LiveId" clId="{A33731C3-FC43-43FE-9B34-ABA228213640}" dt="2023-09-24T18:24:48.881" v="535"/>
      <pc:docMkLst>
        <pc:docMk/>
      </pc:docMkLst>
      <pc:sldChg chg="del">
        <pc:chgData name="Bess Dunlevy" userId="dd4b9a8537dbe9d0" providerId="LiveId" clId="{A33731C3-FC43-43FE-9B34-ABA228213640}" dt="2023-09-24T18:13:30.361" v="65" actId="47"/>
        <pc:sldMkLst>
          <pc:docMk/>
          <pc:sldMk cId="1750150145" sldId="258"/>
        </pc:sldMkLst>
      </pc:sldChg>
      <pc:sldChg chg="setBg">
        <pc:chgData name="Bess Dunlevy" userId="dd4b9a8537dbe9d0" providerId="LiveId" clId="{A33731C3-FC43-43FE-9B34-ABA228213640}" dt="2023-09-24T18:24:48.881" v="535"/>
        <pc:sldMkLst>
          <pc:docMk/>
          <pc:sldMk cId="2929323684" sldId="295"/>
        </pc:sldMkLst>
      </pc:sldChg>
      <pc:sldChg chg="del">
        <pc:chgData name="Bess Dunlevy" userId="dd4b9a8537dbe9d0" providerId="LiveId" clId="{A33731C3-FC43-43FE-9B34-ABA228213640}" dt="2023-09-24T18:15:18.949" v="310" actId="47"/>
        <pc:sldMkLst>
          <pc:docMk/>
          <pc:sldMk cId="1599595947" sldId="309"/>
        </pc:sldMkLst>
      </pc:sldChg>
      <pc:sldChg chg="addSp delSp modSp mod setBg">
        <pc:chgData name="Bess Dunlevy" userId="dd4b9a8537dbe9d0" providerId="LiveId" clId="{A33731C3-FC43-43FE-9B34-ABA228213640}" dt="2023-09-24T18:16:00.506" v="336"/>
        <pc:sldMkLst>
          <pc:docMk/>
          <pc:sldMk cId="1521696607" sldId="316"/>
        </pc:sldMkLst>
        <pc:spChg chg="add mod">
          <ac:chgData name="Bess Dunlevy" userId="dd4b9a8537dbe9d0" providerId="LiveId" clId="{A33731C3-FC43-43FE-9B34-ABA228213640}" dt="2023-09-24T18:15:46.408" v="333" actId="20577"/>
          <ac:spMkLst>
            <pc:docMk/>
            <pc:sldMk cId="1521696607" sldId="316"/>
            <ac:spMk id="3" creationId="{608D576C-4415-1C08-18E1-F51DBB59601C}"/>
          </ac:spMkLst>
        </pc:spChg>
        <pc:spChg chg="del">
          <ac:chgData name="Bess Dunlevy" userId="dd4b9a8537dbe9d0" providerId="LiveId" clId="{A33731C3-FC43-43FE-9B34-ABA228213640}" dt="2023-09-24T18:15:34.358" v="311" actId="478"/>
          <ac:spMkLst>
            <pc:docMk/>
            <pc:sldMk cId="1521696607" sldId="316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5:34.964" v="312" actId="478"/>
          <ac:spMkLst>
            <pc:docMk/>
            <pc:sldMk cId="1521696607" sldId="316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5:49.878" v="334" actId="1076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3:24.714" v="509" actId="1076"/>
        <pc:sldMkLst>
          <pc:docMk/>
          <pc:sldMk cId="439307104" sldId="337"/>
        </pc:sldMkLst>
        <pc:spChg chg="add mod">
          <ac:chgData name="Bess Dunlevy" userId="dd4b9a8537dbe9d0" providerId="LiveId" clId="{A33731C3-FC43-43FE-9B34-ABA228213640}" dt="2023-09-24T18:22:53.939" v="501" actId="20577"/>
          <ac:spMkLst>
            <pc:docMk/>
            <pc:sldMk cId="439307104" sldId="337"/>
            <ac:spMk id="2" creationId="{3B3B7646-FB8B-618A-CF8C-0B70D4FF6BDD}"/>
          </ac:spMkLst>
        </pc:spChg>
        <pc:spChg chg="del">
          <ac:chgData name="Bess Dunlevy" userId="dd4b9a8537dbe9d0" providerId="LiveId" clId="{A33731C3-FC43-43FE-9B34-ABA228213640}" dt="2023-09-24T18:22:12.680" v="476" actId="478"/>
          <ac:spMkLst>
            <pc:docMk/>
            <pc:sldMk cId="439307104" sldId="337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2:16.352" v="477" actId="478"/>
          <ac:spMkLst>
            <pc:docMk/>
            <pc:sldMk cId="439307104" sldId="337"/>
            <ac:spMk id="8" creationId="{00000000-0000-0000-0000-000000000000}"/>
          </ac:spMkLst>
        </pc:spChg>
        <pc:spChg chg="mod">
          <ac:chgData name="Bess Dunlevy" userId="dd4b9a8537dbe9d0" providerId="LiveId" clId="{A33731C3-FC43-43FE-9B34-ABA228213640}" dt="2023-09-24T18:23:24.714" v="509" actId="1076"/>
          <ac:spMkLst>
            <pc:docMk/>
            <pc:sldMk cId="439307104" sldId="337"/>
            <ac:spMk id="9" creationId="{32D1C10B-D0CA-D94B-943E-0E22FA55896E}"/>
          </ac:spMkLst>
        </pc:spChg>
        <pc:graphicFrameChg chg="mod">
          <ac:chgData name="Bess Dunlevy" userId="dd4b9a8537dbe9d0" providerId="LiveId" clId="{A33731C3-FC43-43FE-9B34-ABA228213640}" dt="2023-09-24T18:23:21.617" v="508" actId="14100"/>
          <ac:graphicFrameMkLst>
            <pc:docMk/>
            <pc:sldMk cId="439307104" sldId="337"/>
            <ac:graphicFrameMk id="5" creationId="{E132E569-F8CA-E54F-BCAC-077A58435970}"/>
          </ac:graphicFrameMkLst>
        </pc:graphicFrameChg>
        <pc:graphicFrameChg chg="mod">
          <ac:chgData name="Bess Dunlevy" userId="dd4b9a8537dbe9d0" providerId="LiveId" clId="{A33731C3-FC43-43FE-9B34-ABA228213640}" dt="2023-09-24T18:23:08.063" v="504" actId="14100"/>
          <ac:graphicFrameMkLst>
            <pc:docMk/>
            <pc:sldMk cId="439307104" sldId="337"/>
            <ac:graphicFrameMk id="6" creationId="{E87E6ADF-DFBB-9248-90F2-44A25809308E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1:57.259" v="475"/>
        <pc:sldMkLst>
          <pc:docMk/>
          <pc:sldMk cId="2678152836" sldId="342"/>
        </pc:sldMkLst>
        <pc:spChg chg="add mod">
          <ac:chgData name="Bess Dunlevy" userId="dd4b9a8537dbe9d0" providerId="LiveId" clId="{A33731C3-FC43-43FE-9B34-ABA228213640}" dt="2023-09-24T18:21:18.816" v="456" actId="20577"/>
          <ac:spMkLst>
            <pc:docMk/>
            <pc:sldMk cId="2678152836" sldId="342"/>
            <ac:spMk id="3" creationId="{F9536101-3337-91BE-7969-82C06D257CFD}"/>
          </ac:spMkLst>
        </pc:spChg>
        <pc:spChg chg="add mod">
          <ac:chgData name="Bess Dunlevy" userId="dd4b9a8537dbe9d0" providerId="LiveId" clId="{A33731C3-FC43-43FE-9B34-ABA228213640}" dt="2023-09-24T18:21:45.492" v="473" actId="20577"/>
          <ac:spMkLst>
            <pc:docMk/>
            <pc:sldMk cId="2678152836" sldId="342"/>
            <ac:spMk id="4" creationId="{3F1AB52B-EE04-BB5B-1B00-60A1DFE68820}"/>
          </ac:spMkLst>
        </pc:spChg>
        <pc:spChg chg="mod">
          <ac:chgData name="Bess Dunlevy" userId="dd4b9a8537dbe9d0" providerId="LiveId" clId="{A33731C3-FC43-43FE-9B34-ABA228213640}" dt="2023-09-24T18:21:48.336" v="474" actId="20577"/>
          <ac:spMkLst>
            <pc:docMk/>
            <pc:sldMk cId="2678152836" sldId="342"/>
            <ac:spMk id="5" creationId="{708D6937-B4CB-734D-A59F-CC81741556E4}"/>
          </ac:spMkLst>
        </pc:spChg>
        <pc:spChg chg="del">
          <ac:chgData name="Bess Dunlevy" userId="dd4b9a8537dbe9d0" providerId="LiveId" clId="{A33731C3-FC43-43FE-9B34-ABA228213640}" dt="2023-09-24T18:20:42.013" v="424" actId="478"/>
          <ac:spMkLst>
            <pc:docMk/>
            <pc:sldMk cId="2678152836" sldId="342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0:43.173" v="425" actId="478"/>
          <ac:spMkLst>
            <pc:docMk/>
            <pc:sldMk cId="2678152836" sldId="342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21:29.516" v="459" actId="14100"/>
          <ac:graphicFrameMkLst>
            <pc:docMk/>
            <pc:sldMk cId="2678152836" sldId="342"/>
            <ac:graphicFrameMk id="2" creationId="{E1EA4EDD-BEEA-6743-9EB8-8F586D7D0F8A}"/>
          </ac:graphicFrameMkLst>
        </pc:graphicFrameChg>
        <pc:graphicFrameChg chg="mod">
          <ac:chgData name="Bess Dunlevy" userId="dd4b9a8537dbe9d0" providerId="LiveId" clId="{A33731C3-FC43-43FE-9B34-ABA228213640}" dt="2023-09-24T18:21:23.299" v="457" actId="14100"/>
          <ac:graphicFrameMkLst>
            <pc:docMk/>
            <pc:sldMk cId="2678152836" sldId="342"/>
            <ac:graphicFrameMk id="6" creationId="{3CA01BC8-751F-E144-B2A8-AA6AF7AC30D7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17:33.392" v="363" actId="16037"/>
        <pc:sldMkLst>
          <pc:docMk/>
          <pc:sldMk cId="3424029325" sldId="349"/>
        </pc:sldMkLst>
        <pc:spChg chg="add mod">
          <ac:chgData name="Bess Dunlevy" userId="dd4b9a8537dbe9d0" providerId="LiveId" clId="{A33731C3-FC43-43FE-9B34-ABA228213640}" dt="2023-09-24T18:16:55.836" v="360" actId="20577"/>
          <ac:spMkLst>
            <pc:docMk/>
            <pc:sldMk cId="3424029325" sldId="349"/>
            <ac:spMk id="3" creationId="{53F0ED5F-6828-EB3E-E320-4913EF120E0C}"/>
          </ac:spMkLst>
        </pc:spChg>
        <pc:spChg chg="del">
          <ac:chgData name="Bess Dunlevy" userId="dd4b9a8537dbe9d0" providerId="LiveId" clId="{A33731C3-FC43-43FE-9B34-ABA228213640}" dt="2023-09-24T18:16:36.442" v="340" actId="478"/>
          <ac:spMkLst>
            <pc:docMk/>
            <pc:sldMk cId="3424029325" sldId="349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6:37.706" v="341" actId="478"/>
          <ac:spMkLst>
            <pc:docMk/>
            <pc:sldMk cId="3424029325" sldId="349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7:33.392" v="363" actId="16037"/>
          <ac:graphicFrameMkLst>
            <pc:docMk/>
            <pc:sldMk cId="3424029325" sldId="349"/>
            <ac:graphicFrameMk id="2" creationId="{B0C6BBAC-887C-CB4C-8B5D-B2106F18D00A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0:15.803" v="423" actId="14100"/>
        <pc:sldMkLst>
          <pc:docMk/>
          <pc:sldMk cId="6390526" sldId="351"/>
        </pc:sldMkLst>
        <pc:spChg chg="add mod">
          <ac:chgData name="Bess Dunlevy" userId="dd4b9a8537dbe9d0" providerId="LiveId" clId="{A33731C3-FC43-43FE-9B34-ABA228213640}" dt="2023-09-24T18:19:55.262" v="421" actId="20577"/>
          <ac:spMkLst>
            <pc:docMk/>
            <pc:sldMk cId="6390526" sldId="351"/>
            <ac:spMk id="3" creationId="{555EA45F-25D5-02B6-679C-0AEF4D2A9194}"/>
          </ac:spMkLst>
        </pc:spChg>
        <pc:spChg chg="del">
          <ac:chgData name="Bess Dunlevy" userId="dd4b9a8537dbe9d0" providerId="LiveId" clId="{A33731C3-FC43-43FE-9B34-ABA228213640}" dt="2023-09-24T18:19:34.181" v="399" actId="478"/>
          <ac:spMkLst>
            <pc:docMk/>
            <pc:sldMk cId="6390526" sldId="351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9:35.315" v="400" actId="478"/>
          <ac:spMkLst>
            <pc:docMk/>
            <pc:sldMk cId="6390526" sldId="351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20:15.803" v="423" actId="14100"/>
          <ac:graphicFrameMkLst>
            <pc:docMk/>
            <pc:sldMk cId="6390526" sldId="351"/>
            <ac:graphicFrameMk id="2" creationId="{15F335FF-EF70-B441-AA1A-82E2F2698B8D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4:39.550" v="534" actId="167"/>
        <pc:sldMkLst>
          <pc:docMk/>
          <pc:sldMk cId="822524391" sldId="352"/>
        </pc:sldMkLst>
        <pc:spChg chg="add mod">
          <ac:chgData name="Bess Dunlevy" userId="dd4b9a8537dbe9d0" providerId="LiveId" clId="{A33731C3-FC43-43FE-9B34-ABA228213640}" dt="2023-09-24T18:23:58.850" v="528" actId="20577"/>
          <ac:spMkLst>
            <pc:docMk/>
            <pc:sldMk cId="822524391" sldId="352"/>
            <ac:spMk id="3" creationId="{15EBA368-826A-6CB9-03D9-1AA447684A61}"/>
          </ac:spMkLst>
        </pc:spChg>
        <pc:spChg chg="del">
          <ac:chgData name="Bess Dunlevy" userId="dd4b9a8537dbe9d0" providerId="LiveId" clId="{A33731C3-FC43-43FE-9B34-ABA228213640}" dt="2023-09-24T18:23:34.287" v="510" actId="478"/>
          <ac:spMkLst>
            <pc:docMk/>
            <pc:sldMk cId="822524391" sldId="352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3:36.624" v="511" actId="478"/>
          <ac:spMkLst>
            <pc:docMk/>
            <pc:sldMk cId="822524391" sldId="352"/>
            <ac:spMk id="8" creationId="{00000000-0000-0000-0000-000000000000}"/>
          </ac:spMkLst>
        </pc:spChg>
        <pc:graphicFrameChg chg="mod modGraphic">
          <ac:chgData name="Bess Dunlevy" userId="dd4b9a8537dbe9d0" providerId="LiveId" clId="{A33731C3-FC43-43FE-9B34-ABA228213640}" dt="2023-09-24T18:24:16.937" v="531" actId="207"/>
          <ac:graphicFrameMkLst>
            <pc:docMk/>
            <pc:sldMk cId="822524391" sldId="352"/>
            <ac:graphicFrameMk id="2" creationId="{0A908FEA-3453-5840-A648-2570EEA8E355}"/>
          </ac:graphicFrameMkLst>
        </pc:graphicFrameChg>
        <pc:picChg chg="add mod ord">
          <ac:chgData name="Bess Dunlevy" userId="dd4b9a8537dbe9d0" providerId="LiveId" clId="{A33731C3-FC43-43FE-9B34-ABA228213640}" dt="2023-09-24T18:24:39.550" v="534" actId="167"/>
          <ac:picMkLst>
            <pc:docMk/>
            <pc:sldMk cId="822524391" sldId="352"/>
            <ac:picMk id="4" creationId="{4AEB5708-BEDE-97D2-2FF0-89B418DE33AD}"/>
          </ac:picMkLst>
        </pc:picChg>
      </pc:sldChg>
      <pc:sldChg chg="addSp delSp modSp mod setBg">
        <pc:chgData name="Bess Dunlevy" userId="dd4b9a8537dbe9d0" providerId="LiveId" clId="{A33731C3-FC43-43FE-9B34-ABA228213640}" dt="2023-09-24T18:18:54.828" v="398" actId="1076"/>
        <pc:sldMkLst>
          <pc:docMk/>
          <pc:sldMk cId="4143605091" sldId="353"/>
        </pc:sldMkLst>
        <pc:spChg chg="add mod">
          <ac:chgData name="Bess Dunlevy" userId="dd4b9a8537dbe9d0" providerId="LiveId" clId="{A33731C3-FC43-43FE-9B34-ABA228213640}" dt="2023-09-24T18:18:13.005" v="389" actId="20577"/>
          <ac:spMkLst>
            <pc:docMk/>
            <pc:sldMk cId="4143605091" sldId="353"/>
            <ac:spMk id="2" creationId="{AE63E4DC-0922-4F71-5594-832EB371E598}"/>
          </ac:spMkLst>
        </pc:spChg>
        <pc:spChg chg="del mod">
          <ac:chgData name="Bess Dunlevy" userId="dd4b9a8537dbe9d0" providerId="LiveId" clId="{A33731C3-FC43-43FE-9B34-ABA228213640}" dt="2023-09-24T18:17:48.295" v="365" actId="478"/>
          <ac:spMkLst>
            <pc:docMk/>
            <pc:sldMk cId="4143605091" sldId="353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7:49.513" v="366" actId="478"/>
          <ac:spMkLst>
            <pc:docMk/>
            <pc:sldMk cId="4143605091" sldId="353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8:54.828" v="398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  <pc:picChg chg="add mod ord">
          <ac:chgData name="Bess Dunlevy" userId="dd4b9a8537dbe9d0" providerId="LiveId" clId="{A33731C3-FC43-43FE-9B34-ABA228213640}" dt="2023-09-24T18:18:31.778" v="394" actId="1076"/>
          <ac:picMkLst>
            <pc:docMk/>
            <pc:sldMk cId="4143605091" sldId="353"/>
            <ac:picMk id="4" creationId="{5CDACF3D-6CF2-4D36-CDA6-6D968BB79444}"/>
          </ac:picMkLst>
        </pc:picChg>
      </pc:sldChg>
      <pc:sldChg chg="modSp add mod">
        <pc:chgData name="Bess Dunlevy" userId="dd4b9a8537dbe9d0" providerId="LiveId" clId="{A33731C3-FC43-43FE-9B34-ABA228213640}" dt="2023-09-24T18:13:22.359" v="64" actId="20577"/>
        <pc:sldMkLst>
          <pc:docMk/>
          <pc:sldMk cId="2118180203" sldId="354"/>
        </pc:sldMkLst>
        <pc:spChg chg="mod">
          <ac:chgData name="Bess Dunlevy" userId="dd4b9a8537dbe9d0" providerId="LiveId" clId="{A33731C3-FC43-43FE-9B34-ABA228213640}" dt="2023-09-24T18:13:22.359" v="64" actId="20577"/>
          <ac:spMkLst>
            <pc:docMk/>
            <pc:sldMk cId="2118180203" sldId="354"/>
            <ac:spMk id="11" creationId="{D25B69A5-3B0C-C540-8CC8-9794435EA004}"/>
          </ac:spMkLst>
        </pc:spChg>
      </pc:sldChg>
      <pc:sldChg chg="addSp modSp add mod setBg">
        <pc:chgData name="Bess Dunlevy" userId="dd4b9a8537dbe9d0" providerId="LiveId" clId="{A33731C3-FC43-43FE-9B34-ABA228213640}" dt="2023-09-24T18:16:19.875" v="339" actId="1076"/>
        <pc:sldMkLst>
          <pc:docMk/>
          <pc:sldMk cId="1179924037" sldId="356"/>
        </pc:sldMkLst>
        <pc:spChg chg="add mod">
          <ac:chgData name="Bess Dunlevy" userId="dd4b9a8537dbe9d0" providerId="LiveId" clId="{A33731C3-FC43-43FE-9B34-ABA228213640}" dt="2023-09-24T18:15:03.470" v="297" actId="20577"/>
          <ac:spMkLst>
            <pc:docMk/>
            <pc:sldMk cId="1179924037" sldId="356"/>
            <ac:spMk id="4" creationId="{EAD1AFFF-96FB-EE1B-E1AE-C5F5181E5051}"/>
          </ac:spMkLst>
        </pc:spChg>
        <pc:spChg chg="add mod">
          <ac:chgData name="Bess Dunlevy" userId="dd4b9a8537dbe9d0" providerId="LiveId" clId="{A33731C3-FC43-43FE-9B34-ABA228213640}" dt="2023-09-24T18:14:59.310" v="279" actId="20577"/>
          <ac:spMkLst>
            <pc:docMk/>
            <pc:sldMk cId="1179924037" sldId="356"/>
            <ac:spMk id="8" creationId="{420A6481-DD13-671C-0BE6-207AC799BCBF}"/>
          </ac:spMkLst>
        </pc:spChg>
        <pc:spChg chg="mod">
          <ac:chgData name="Bess Dunlevy" userId="dd4b9a8537dbe9d0" providerId="LiveId" clId="{A33731C3-FC43-43FE-9B34-ABA228213640}" dt="2023-09-24T18:13:53.614" v="124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A33731C3-FC43-43FE-9B34-ABA228213640}" dt="2023-09-24T18:14:05.020" v="155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A33731C3-FC43-43FE-9B34-ABA228213640}" dt="2023-09-24T18:14:10.477" v="171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A33731C3-FC43-43FE-9B34-ABA228213640}" dt="2023-09-24T18:14:18.619" v="190" actId="20577"/>
          <ac:spMkLst>
            <pc:docMk/>
            <pc:sldMk cId="1179924037" sldId="356"/>
            <ac:spMk id="47" creationId="{2548BEE3-A974-DC4E-9E9C-1EE7CFD5EF06}"/>
          </ac:spMkLst>
        </pc:spChg>
        <pc:spChg chg="mod">
          <ac:chgData name="Bess Dunlevy" userId="dd4b9a8537dbe9d0" providerId="LiveId" clId="{A33731C3-FC43-43FE-9B34-ABA228213640}" dt="2023-09-24T18:14:39.103" v="247" actId="14100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A33731C3-FC43-43FE-9B34-ABA228213640}" dt="2023-09-24T18:14:49.515" v="275" actId="20577"/>
          <ac:spMkLst>
            <pc:docMk/>
            <pc:sldMk cId="1179924037" sldId="356"/>
            <ac:spMk id="51" creationId="{268A1D8F-ED63-8F48-B9E4-4BDDDF9B48AB}"/>
          </ac:spMkLst>
        </pc:spChg>
        <pc:spChg chg="mod">
          <ac:chgData name="Bess Dunlevy" userId="dd4b9a8537dbe9d0" providerId="LiveId" clId="{A33731C3-FC43-43FE-9B34-ABA228213640}" dt="2023-09-24T18:14:52.529" v="276" actId="1076"/>
          <ac:spMkLst>
            <pc:docMk/>
            <pc:sldMk cId="1179924037" sldId="356"/>
            <ac:spMk id="53" creationId="{BDA40E49-45E7-A744-88C0-12BC470C236A}"/>
          </ac:spMkLst>
        </pc:spChg>
        <pc:spChg chg="mod">
          <ac:chgData name="Bess Dunlevy" userId="dd4b9a8537dbe9d0" providerId="LiveId" clId="{A33731C3-FC43-43FE-9B34-ABA228213640}" dt="2023-09-24T18:14:27.512" v="220" actId="20577"/>
          <ac:spMkLst>
            <pc:docMk/>
            <pc:sldMk cId="1179924037" sldId="356"/>
            <ac:spMk id="65" creationId="{DCAE84B5-A598-8941-B4AD-51887AC426D8}"/>
          </ac:spMkLst>
        </pc:spChg>
        <pc:picChg chg="mod">
          <ac:chgData name="Bess Dunlevy" userId="dd4b9a8537dbe9d0" providerId="LiveId" clId="{A33731C3-FC43-43FE-9B34-ABA228213640}" dt="2023-09-24T18:16:19.875" v="339" actId="1076"/>
          <ac:picMkLst>
            <pc:docMk/>
            <pc:sldMk cId="1179924037" sldId="356"/>
            <ac:picMk id="2" creationId="{9865536C-CEB6-11E7-2232-BCFB5CE0733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終了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45839</c:v>
                </c:pt>
                <c:pt idx="1">
                  <c:v>45879</c:v>
                </c:pt>
                <c:pt idx="2">
                  <c:v>46082</c:v>
                </c:pt>
                <c:pt idx="3">
                  <c:v>45873</c:v>
                </c:pt>
                <c:pt idx="4">
                  <c:v>45962</c:v>
                </c:pt>
                <c:pt idx="5">
                  <c:v>46042</c:v>
                </c:pt>
                <c:pt idx="6">
                  <c:v>45931</c:v>
                </c:pt>
                <c:pt idx="7">
                  <c:v>45899</c:v>
                </c:pt>
                <c:pt idx="8">
                  <c:v>46001</c:v>
                </c:pt>
                <c:pt idx="9">
                  <c:v>45976</c:v>
                </c:pt>
                <c:pt idx="10">
                  <c:v>45992</c:v>
                </c:pt>
                <c:pt idx="11">
                  <c:v>45992</c:v>
                </c:pt>
                <c:pt idx="12">
                  <c:v>46001</c:v>
                </c:pt>
                <c:pt idx="13">
                  <c:v>46063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開始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45782</c:v>
                </c:pt>
                <c:pt idx="1">
                  <c:v>45787</c:v>
                </c:pt>
                <c:pt idx="2">
                  <c:v>45818</c:v>
                </c:pt>
                <c:pt idx="3">
                  <c:v>45830</c:v>
                </c:pt>
                <c:pt idx="4">
                  <c:v>45852</c:v>
                </c:pt>
                <c:pt idx="5">
                  <c:v>45852</c:v>
                </c:pt>
                <c:pt idx="6">
                  <c:v>45870</c:v>
                </c:pt>
                <c:pt idx="7">
                  <c:v>45883</c:v>
                </c:pt>
                <c:pt idx="8">
                  <c:v>45901</c:v>
                </c:pt>
                <c:pt idx="9">
                  <c:v>45931</c:v>
                </c:pt>
                <c:pt idx="10">
                  <c:v>45931</c:v>
                </c:pt>
                <c:pt idx="11">
                  <c:v>45962</c:v>
                </c:pt>
                <c:pt idx="12">
                  <c:v>45971</c:v>
                </c:pt>
                <c:pt idx="13">
                  <c:v>45992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  <c:max val="46100"/>
          <c:min val="4577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dd/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133447577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日数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57</c:v>
                </c:pt>
                <c:pt idx="1">
                  <c:v>92</c:v>
                </c:pt>
                <c:pt idx="2">
                  <c:v>264</c:v>
                </c:pt>
                <c:pt idx="3">
                  <c:v>43</c:v>
                </c:pt>
                <c:pt idx="4">
                  <c:v>110</c:v>
                </c:pt>
                <c:pt idx="5">
                  <c:v>190</c:v>
                </c:pt>
                <c:pt idx="6">
                  <c:v>61</c:v>
                </c:pt>
                <c:pt idx="7">
                  <c:v>16</c:v>
                </c:pt>
                <c:pt idx="8">
                  <c:v>100</c:v>
                </c:pt>
                <c:pt idx="9">
                  <c:v>45</c:v>
                </c:pt>
                <c:pt idx="10">
                  <c:v>61</c:v>
                </c:pt>
                <c:pt idx="11">
                  <c:v>30</c:v>
                </c:pt>
                <c:pt idx="12">
                  <c:v>30</c:v>
                </c:pt>
                <c:pt idx="1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r>
              <a:rPr lang="ja-JP" baseline="0">
                <a:solidFill>
                  <a:schemeClr val="accent5">
                    <a:lumMod val="75000"/>
                  </a:schemeClr>
                </a:solidFill>
                <a:ea typeface="MS PGothic" panose="020B0600070205080204" pitchFamily="34" charset="-128"/>
              </a:rPr>
              <a:t>チーム メンバーの数</a:t>
            </a:r>
          </a:p>
        </c:rich>
      </c:tx>
      <c:layout>
        <c:manualLayout>
          <c:xMode val="edge"/>
          <c:yMode val="edge"/>
          <c:x val="0"/>
          <c:y val="3.855113827041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チーム メンバーの数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5</c:v>
                </c:pt>
                <c:pt idx="12">
                  <c:v>10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34576413935586"/>
          <c:y val="0.16131037443847046"/>
          <c:w val="0.15238093238894207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20000"/>
            </a:lnSpc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計画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Sheet1!$B$2:$B$15</c:f>
              <c:numCache>
                <c:formatCode>"$"#,##0</c:formatCode>
                <c:ptCount val="14"/>
                <c:pt idx="0">
                  <c:v>1000000</c:v>
                </c:pt>
                <c:pt idx="1">
                  <c:v>900000</c:v>
                </c:pt>
                <c:pt idx="2">
                  <c:v>860000</c:v>
                </c:pt>
                <c:pt idx="3">
                  <c:v>1000000</c:v>
                </c:pt>
                <c:pt idx="4">
                  <c:v>294000</c:v>
                </c:pt>
                <c:pt idx="5">
                  <c:v>123400</c:v>
                </c:pt>
                <c:pt idx="6">
                  <c:v>250500</c:v>
                </c:pt>
                <c:pt idx="7">
                  <c:v>127200</c:v>
                </c:pt>
                <c:pt idx="8">
                  <c:v>80000</c:v>
                </c:pt>
                <c:pt idx="9">
                  <c:v>77000</c:v>
                </c:pt>
                <c:pt idx="10">
                  <c:v>65000</c:v>
                </c:pt>
                <c:pt idx="11">
                  <c:v>550000</c:v>
                </c:pt>
                <c:pt idx="12">
                  <c:v>45000</c:v>
                </c:pt>
                <c:pt idx="13">
                  <c:v>32500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9-D149-A815-135B270DD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実績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Sheet1!$C$2:$C$15</c:f>
              <c:numCache>
                <c:formatCode>"$"#,##0</c:formatCode>
                <c:ptCount val="14"/>
                <c:pt idx="0">
                  <c:v>880000</c:v>
                </c:pt>
                <c:pt idx="1">
                  <c:v>920000</c:v>
                </c:pt>
                <c:pt idx="2">
                  <c:v>850000</c:v>
                </c:pt>
                <c:pt idx="3">
                  <c:v>998050</c:v>
                </c:pt>
                <c:pt idx="4">
                  <c:v>280000</c:v>
                </c:pt>
                <c:pt idx="5">
                  <c:v>125000</c:v>
                </c:pt>
                <c:pt idx="6">
                  <c:v>246000</c:v>
                </c:pt>
                <c:pt idx="7">
                  <c:v>126000</c:v>
                </c:pt>
                <c:pt idx="8">
                  <c:v>79900</c:v>
                </c:pt>
                <c:pt idx="9">
                  <c:v>77000</c:v>
                </c:pt>
                <c:pt idx="10">
                  <c:v>65000</c:v>
                </c:pt>
                <c:pt idx="11">
                  <c:v>551000</c:v>
                </c:pt>
                <c:pt idx="12">
                  <c:v>42000</c:v>
                </c:pt>
                <c:pt idx="13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9-D149-A815-135B270DDD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残り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Sheet1!$D$2:$D$15</c:f>
              <c:numCache>
                <c:formatCode>"$"#,##0</c:formatCode>
                <c:ptCount val="14"/>
                <c:pt idx="0">
                  <c:v>120000</c:v>
                </c:pt>
                <c:pt idx="1">
                  <c:v>-20000</c:v>
                </c:pt>
                <c:pt idx="2">
                  <c:v>10000</c:v>
                </c:pt>
                <c:pt idx="3">
                  <c:v>1950</c:v>
                </c:pt>
                <c:pt idx="4">
                  <c:v>14000</c:v>
                </c:pt>
                <c:pt idx="5">
                  <c:v>-1600</c:v>
                </c:pt>
                <c:pt idx="6">
                  <c:v>4500</c:v>
                </c:pt>
                <c:pt idx="7">
                  <c:v>1200</c:v>
                </c:pt>
                <c:pt idx="8">
                  <c:v>100</c:v>
                </c:pt>
                <c:pt idx="9">
                  <c:v>0</c:v>
                </c:pt>
                <c:pt idx="10">
                  <c:v>0</c:v>
                </c:pt>
                <c:pt idx="11">
                  <c:v>-1000</c:v>
                </c:pt>
                <c:pt idx="12">
                  <c:v>3000</c:v>
                </c:pt>
                <c:pt idx="13">
                  <c:v>-500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9-D149-A815-135B270DD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1726448"/>
        <c:axId val="1341728080"/>
      </c:barChart>
      <c:catAx>
        <c:axId val="13417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341728080"/>
        <c:crosses val="autoZero"/>
        <c:auto val="1"/>
        <c:lblAlgn val="ctr"/>
        <c:lblOffset val="100"/>
        <c:noMultiLvlLbl val="0"/>
      </c:catAx>
      <c:valAx>
        <c:axId val="13417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13417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高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0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8-8F4C-A649-01258F210C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8-8F4C-A649-01258F210C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低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8-8F4C-A649-01258F21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高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7-C24A-99EA-58485CA543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7-C24A-99EA-58485CA543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低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7-C24A-99EA-58485CA54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未解決の問題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7-274F-B39D-BEE7D96E6E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進行中の修正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7-274F-B39D-BEE7D96E6E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保留中のアクション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プロジェクト A</c:v>
                </c:pt>
                <c:pt idx="1">
                  <c:v>プロジェクト B</c:v>
                </c:pt>
                <c:pt idx="2">
                  <c:v>プロジェクト C</c:v>
                </c:pt>
                <c:pt idx="3">
                  <c:v>プロジェクト D</c:v>
                </c:pt>
                <c:pt idx="4">
                  <c:v>プロジェクト E</c:v>
                </c:pt>
                <c:pt idx="5">
                  <c:v>プロジェクト F</c:v>
                </c:pt>
                <c:pt idx="6">
                  <c:v>プロジェクト G</c:v>
                </c:pt>
                <c:pt idx="7">
                  <c:v>プロジェクト H</c:v>
                </c:pt>
                <c:pt idx="8">
                  <c:v>プロジェクト J</c:v>
                </c:pt>
                <c:pt idx="9">
                  <c:v>プロジェクト K</c:v>
                </c:pt>
                <c:pt idx="10">
                  <c:v>プロジェクト L</c:v>
                </c:pt>
                <c:pt idx="11">
                  <c:v>プロジェクト M</c:v>
                </c:pt>
                <c:pt idx="12">
                  <c:v>プロジェクト N</c:v>
                </c:pt>
                <c:pt idx="13">
                  <c:v>プロジェクト 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7-274F-B39D-BEE7D96E6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未解決の問題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754E-87E3-1DCCFC531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進行中の修正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3-754E-87E3-1DCCFC531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保留中のアクション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3-754E-87E3-1DCCFC531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17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25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26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118390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3" y="285444"/>
            <a:ext cx="6839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複数プロジェクトのダッシュボード ステータス レポート PowerPoint テンプレート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組織/団体名</a:t>
            </a:r>
          </a:p>
          <a:p>
            <a:pPr rtl="0"/>
            <a:r>
              <a:rPr lang="ja-JP"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住所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連絡先電話番号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アドレス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メール アドレス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3E4A99-8E98-9C49-BEA2-1DA828E7F9B3}"/>
              </a:ext>
            </a:extLst>
          </p:cNvPr>
          <p:cNvGrpSpPr/>
          <p:nvPr/>
        </p:nvGrpSpPr>
        <p:grpSpPr>
          <a:xfrm>
            <a:off x="8691080" y="2406242"/>
            <a:ext cx="2932884" cy="2890404"/>
            <a:chOff x="415636" y="923060"/>
            <a:chExt cx="2932884" cy="28904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DED863-2973-1644-9532-648285F6B0E9}"/>
                </a:ext>
              </a:extLst>
            </p:cNvPr>
            <p:cNvSpPr/>
            <p:nvPr/>
          </p:nvSpPr>
          <p:spPr>
            <a:xfrm>
              <a:off x="415636" y="923060"/>
              <a:ext cx="2932884" cy="28904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MS PGothic" panose="020B0600070205080204" pitchFamily="34" charset="-128"/>
              </a:endParaRPr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8A17C04B-3B6F-B640-8C13-8A28DEB19342}"/>
                </a:ext>
              </a:extLst>
            </p:cNvPr>
            <p:cNvSpPr/>
            <p:nvPr/>
          </p:nvSpPr>
          <p:spPr>
            <a:xfrm>
              <a:off x="666342" y="1048616"/>
              <a:ext cx="2431473" cy="2431473"/>
            </a:xfrm>
            <a:prstGeom prst="star5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MS PGothic" panose="020B0600070205080204" pitchFamily="34" charset="-12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A10552-11D4-8049-A191-37D70CB0C373}"/>
                </a:ext>
              </a:extLst>
            </p:cNvPr>
            <p:cNvSpPr txBox="1"/>
            <p:nvPr/>
          </p:nvSpPr>
          <p:spPr>
            <a:xfrm>
              <a:off x="666341" y="1644986"/>
              <a:ext cx="24314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ja-JP" sz="4400" b="1">
                  <a:solidFill>
                    <a:schemeClr val="bg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自社の</a:t>
              </a:r>
            </a:p>
            <a:p>
              <a:pPr algn="ctr" rtl="0"/>
              <a:r>
                <a:rPr lang="ja-JP" sz="4400" b="1">
                  <a:solidFill>
                    <a:schemeClr val="bg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ロゴ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82016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0681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準備担当者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承認者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dirty="0">
                          <a:solidFill>
                            <a:sysClr val="windowText" lastClr="000000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95004855-0A70-8220-B62B-B435F5E578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71908" y="317165"/>
            <a:ext cx="2584065" cy="5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63299"/>
              </p:ext>
            </p:extLst>
          </p:nvPr>
        </p:nvGraphicFramePr>
        <p:xfrm>
          <a:off x="787790" y="1050352"/>
          <a:ext cx="9505279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5279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-11668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複数プロジェクトのダッシュボード ステータス レポート PowerPoint | 目次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目次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181492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納品タイムライン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プロジェクトごとの日数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4097511"/>
            <a:ext cx="250285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リソースの割り当て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4" y="2769442"/>
            <a:ext cx="3825715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リスク分析とリスク合計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5013485" y="4133626"/>
            <a:ext cx="3382657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進行中および保留中のアクション</a:t>
            </a: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BDA40E49-45E7-A744-88C0-12BC470C236A}"/>
              </a:ext>
            </a:extLst>
          </p:cNvPr>
          <p:cNvSpPr txBox="1"/>
          <p:nvPr/>
        </p:nvSpPr>
        <p:spPr>
          <a:xfrm>
            <a:off x="4381851" y="370529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6</a:t>
            </a:r>
          </a:p>
        </p:txBody>
      </p:sp>
      <p:sp>
        <p:nvSpPr>
          <p:cNvPr id="55" name="TextBox 54">
            <a:hlinkClick r:id="rId4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5" y="1405259"/>
            <a:ext cx="337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プロジェクトの財務状況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1AFFF-96FB-EE1B-E1AE-C5F5181E5051}"/>
              </a:ext>
            </a:extLst>
          </p:cNvPr>
          <p:cNvSpPr txBox="1"/>
          <p:nvPr/>
        </p:nvSpPr>
        <p:spPr>
          <a:xfrm>
            <a:off x="5013485" y="5360011"/>
            <a:ext cx="215155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プロジェクト レポート</a:t>
            </a: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420A6481-DD13-671C-0BE6-207AC799BCBF}"/>
              </a:ext>
            </a:extLst>
          </p:cNvPr>
          <p:cNvSpPr txBox="1"/>
          <p:nvPr/>
        </p:nvSpPr>
        <p:spPr>
          <a:xfrm>
            <a:off x="4381851" y="4931677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207984"/>
              </p:ext>
            </p:extLst>
          </p:nvPr>
        </p:nvGraphicFramePr>
        <p:xfrm>
          <a:off x="320842" y="1026194"/>
          <a:ext cx="11325726" cy="571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8D576C-4415-1C08-18E1-F51DBB59601C}"/>
              </a:ext>
            </a:extLst>
          </p:cNvPr>
          <p:cNvSpPr txBox="1"/>
          <p:nvPr/>
        </p:nvSpPr>
        <p:spPr>
          <a:xfrm>
            <a:off x="367748" y="248400"/>
            <a:ext cx="353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1. 納品タイムライン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607737"/>
              </p:ext>
            </p:extLst>
          </p:nvPr>
        </p:nvGraphicFramePr>
        <p:xfrm>
          <a:off x="417095" y="1047749"/>
          <a:ext cx="11309683" cy="561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F0ED5F-6828-EB3E-E320-4913EF120E0C}"/>
              </a:ext>
            </a:extLst>
          </p:cNvPr>
          <p:cNvSpPr txBox="1"/>
          <p:nvPr/>
        </p:nvSpPr>
        <p:spPr>
          <a:xfrm>
            <a:off x="367748" y="248400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2. プロジェクトごとの日数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5CDACF3D-6CF2-4D36-CDA6-6D968BB79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903710"/>
              </p:ext>
            </p:extLst>
          </p:nvPr>
        </p:nvGraphicFramePr>
        <p:xfrm>
          <a:off x="448176" y="822648"/>
          <a:ext cx="10956758" cy="592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63E4DC-0922-4F71-5594-832EB371E598}"/>
              </a:ext>
            </a:extLst>
          </p:cNvPr>
          <p:cNvSpPr txBox="1"/>
          <p:nvPr/>
        </p:nvSpPr>
        <p:spPr>
          <a:xfrm>
            <a:off x="367748" y="248400"/>
            <a:ext cx="3948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3. リソースの割り当て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F335FF-EF70-B441-AA1A-82E2F2698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564131"/>
              </p:ext>
            </p:extLst>
          </p:nvPr>
        </p:nvGraphicFramePr>
        <p:xfrm>
          <a:off x="304801" y="1085850"/>
          <a:ext cx="11454062" cy="573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5EA45F-25D5-02B6-679C-0AEF4D2A9194}"/>
              </a:ext>
            </a:extLst>
          </p:cNvPr>
          <p:cNvSpPr txBox="1"/>
          <p:nvPr/>
        </p:nvSpPr>
        <p:spPr>
          <a:xfrm>
            <a:off x="367748" y="248400"/>
            <a:ext cx="485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4. プロジェクトの財務状況</a:t>
            </a:r>
          </a:p>
        </p:txBody>
      </p:sp>
    </p:spTree>
    <p:extLst>
      <p:ext uri="{BB962C8B-B14F-4D97-AF65-F5344CB8AC3E}">
        <p14:creationId xmlns:p14="http://schemas.microsoft.com/office/powerpoint/2010/main" val="639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EA4EDD-BEEA-6743-9EB8-8F586D7D0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705468"/>
              </p:ext>
            </p:extLst>
          </p:nvPr>
        </p:nvGraphicFramePr>
        <p:xfrm>
          <a:off x="1752599" y="946924"/>
          <a:ext cx="1009449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A01BC8-751F-E144-B2A8-AA6AF7AC3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909414"/>
              </p:ext>
            </p:extLst>
          </p:nvPr>
        </p:nvGraphicFramePr>
        <p:xfrm>
          <a:off x="1752600" y="4010025"/>
          <a:ext cx="1009449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8D6937-B4CB-734D-A59F-CC81741556E4}"/>
              </a:ext>
            </a:extLst>
          </p:cNvPr>
          <p:cNvSpPr txBox="1"/>
          <p:nvPr/>
        </p:nvSpPr>
        <p:spPr>
          <a:xfrm>
            <a:off x="452376" y="514146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2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合計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36101-3337-91BE-7969-82C06D257CFD}"/>
              </a:ext>
            </a:extLst>
          </p:cNvPr>
          <p:cNvSpPr txBox="1"/>
          <p:nvPr/>
        </p:nvSpPr>
        <p:spPr>
          <a:xfrm>
            <a:off x="367748" y="248400"/>
            <a:ext cx="4608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5. リスク分析とリスク合計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AB52B-EE04-BB5B-1B00-60A1DFE68820}"/>
              </a:ext>
            </a:extLst>
          </p:cNvPr>
          <p:cNvSpPr txBox="1"/>
          <p:nvPr/>
        </p:nvSpPr>
        <p:spPr>
          <a:xfrm>
            <a:off x="452376" y="20783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2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分析</a:t>
            </a:r>
          </a:p>
        </p:txBody>
      </p:sp>
    </p:spTree>
    <p:extLst>
      <p:ext uri="{BB962C8B-B14F-4D97-AF65-F5344CB8AC3E}">
        <p14:creationId xmlns:p14="http://schemas.microsoft.com/office/powerpoint/2010/main" val="267815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32E569-F8CA-E54F-BCAC-077A58435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86142"/>
              </p:ext>
            </p:extLst>
          </p:nvPr>
        </p:nvGraphicFramePr>
        <p:xfrm>
          <a:off x="114299" y="1089359"/>
          <a:ext cx="11934826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7E6ADF-DFBB-9248-90F2-44A258093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613976"/>
              </p:ext>
            </p:extLst>
          </p:nvPr>
        </p:nvGraphicFramePr>
        <p:xfrm>
          <a:off x="1695450" y="3971925"/>
          <a:ext cx="1015164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D1C10B-D0CA-D94B-943E-0E22FA55896E}"/>
              </a:ext>
            </a:extLst>
          </p:cNvPr>
          <p:cNvSpPr txBox="1"/>
          <p:nvPr/>
        </p:nvSpPr>
        <p:spPr>
          <a:xfrm>
            <a:off x="367748" y="508431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2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合計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B7646-FB8B-618A-CF8C-0B70D4FF6BDD}"/>
              </a:ext>
            </a:extLst>
          </p:cNvPr>
          <p:cNvSpPr txBox="1"/>
          <p:nvPr/>
        </p:nvSpPr>
        <p:spPr>
          <a:xfrm>
            <a:off x="367748" y="248400"/>
            <a:ext cx="6328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6. 進行中および保留中のアクション</a:t>
            </a:r>
          </a:p>
        </p:txBody>
      </p:sp>
    </p:spTree>
    <p:extLst>
      <p:ext uri="{BB962C8B-B14F-4D97-AF65-F5344CB8AC3E}">
        <p14:creationId xmlns:p14="http://schemas.microsoft.com/office/powerpoint/2010/main" val="43930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4AEB5708-BEDE-97D2-2FF0-89B418DE3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-11668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37689"/>
              </p:ext>
            </p:extLst>
          </p:nvPr>
        </p:nvGraphicFramePr>
        <p:xfrm>
          <a:off x="473710" y="916405"/>
          <a:ext cx="11230609" cy="534342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70679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1196231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970060697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1721292086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3311123816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80167640"/>
                    </a:ext>
                  </a:extLst>
                </a:gridCol>
                <a:gridCol w="4029475">
                  <a:extLst>
                    <a:ext uri="{9D8B030D-6E8A-4147-A177-3AD203B41FA5}">
                      <a16:colId xmlns:a16="http://schemas.microsoft.com/office/drawing/2014/main" val="2195344063"/>
                    </a:ext>
                  </a:extLst>
                </a:gridCol>
              </a:tblGrid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スケジュール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予算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リソース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リスク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問題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コメント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B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J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20555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4007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4783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602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43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EBA368-826A-6CB9-03D9-1AA447684A61}"/>
              </a:ext>
            </a:extLst>
          </p:cNvPr>
          <p:cNvSpPr txBox="1"/>
          <p:nvPr/>
        </p:nvSpPr>
        <p:spPr>
          <a:xfrm>
            <a:off x="367748" y="248400"/>
            <a:ext cx="4140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7. プロジェクト レポート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Multiple-Project-Dashboard_PowerPoint" id="{63DB53B3-699E-ED4E-A01E-30570113FD6D}" vid="{407D8A81-2DF9-5645-BC15-99B55FB6E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IC-Multiple-Project-Dashboard-Template_PowerPoint</Template>
  <TotalTime>37</TotalTime>
  <Words>840</Words>
  <Application>Microsoft Office PowerPoint</Application>
  <PresentationFormat>Widescreen</PresentationFormat>
  <Paragraphs>169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Ricky Nan</cp:lastModifiedBy>
  <cp:revision>7</cp:revision>
  <dcterms:created xsi:type="dcterms:W3CDTF">2019-11-22T21:04:25Z</dcterms:created>
  <dcterms:modified xsi:type="dcterms:W3CDTF">2024-03-01T08:34:33Z</dcterms:modified>
</cp:coreProperties>
</file>