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356" r:id="rId3"/>
    <p:sldId id="354" r:id="rId4"/>
    <p:sldId id="357" r:id="rId5"/>
    <p:sldId id="358" r:id="rId6"/>
    <p:sldId id="352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D02"/>
    <a:srgbClr val="00BD32"/>
    <a:srgbClr val="EAEEF3"/>
    <a:srgbClr val="E3EAF6"/>
    <a:srgbClr val="5B7191"/>
    <a:srgbClr val="CDD5DD"/>
    <a:srgbClr val="74859B"/>
    <a:srgbClr val="C4D2E7"/>
    <a:srgbClr val="F0A622"/>
    <a:srgbClr val="5E9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DE225-F254-430C-8BF8-503136805851}" v="15" dt="2023-09-24T18:49:06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24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2E1DE225-F254-430C-8BF8-503136805851}"/>
    <pc:docChg chg="undo custSel addSld delSld modSld">
      <pc:chgData name="Bess Dunlevy" userId="dd4b9a8537dbe9d0" providerId="LiveId" clId="{2E1DE225-F254-430C-8BF8-503136805851}" dt="2023-09-24T18:50:24.448" v="517" actId="20577"/>
      <pc:docMkLst>
        <pc:docMk/>
      </pc:docMkLst>
      <pc:sldChg chg="addSp delSp modSp mod">
        <pc:chgData name="Bess Dunlevy" userId="dd4b9a8537dbe9d0" providerId="LiveId" clId="{2E1DE225-F254-430C-8BF8-503136805851}" dt="2023-09-24T18:40:49.074" v="125" actId="14100"/>
        <pc:sldMkLst>
          <pc:docMk/>
          <pc:sldMk cId="1750150145" sldId="258"/>
        </pc:sldMkLst>
        <pc:spChg chg="mod">
          <ac:chgData name="Bess Dunlevy" userId="dd4b9a8537dbe9d0" providerId="LiveId" clId="{2E1DE225-F254-430C-8BF8-503136805851}" dt="2023-09-24T18:39:57.979" v="107" actId="113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2E1DE225-F254-430C-8BF8-503136805851}" dt="2023-09-24T18:39:12.314" v="64" actId="20577"/>
          <ac:spMkLst>
            <pc:docMk/>
            <pc:sldMk cId="1750150145" sldId="258"/>
            <ac:spMk id="11" creationId="{D25B69A5-3B0C-C540-8CC8-9794435EA004}"/>
          </ac:spMkLst>
        </pc:spChg>
        <pc:grpChg chg="del">
          <ac:chgData name="Bess Dunlevy" userId="dd4b9a8537dbe9d0" providerId="LiveId" clId="{2E1DE225-F254-430C-8BF8-503136805851}" dt="2023-09-24T18:40:02.915" v="108" actId="478"/>
          <ac:grpSpMkLst>
            <pc:docMk/>
            <pc:sldMk cId="1750150145" sldId="258"/>
            <ac:grpSpMk id="14" creationId="{273E4A99-8E98-9C49-BEA2-1DA828E7F9B3}"/>
          </ac:grpSpMkLst>
        </pc:grpChg>
        <pc:graphicFrameChg chg="mod modGraphic">
          <ac:chgData name="Bess Dunlevy" userId="dd4b9a8537dbe9d0" providerId="LiveId" clId="{2E1DE225-F254-430C-8BF8-503136805851}" dt="2023-09-24T18:40:49.074" v="125" actId="14100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mod">
          <ac:chgData name="Bess Dunlevy" userId="dd4b9a8537dbe9d0" providerId="LiveId" clId="{2E1DE225-F254-430C-8BF8-503136805851}" dt="2023-09-24T18:40:35.329" v="122" actId="29295"/>
          <ac:picMkLst>
            <pc:docMk/>
            <pc:sldMk cId="1750150145" sldId="258"/>
            <ac:picMk id="5" creationId="{5124D091-4C9E-893A-D38B-FF2FBA48819F}"/>
          </ac:picMkLst>
        </pc:picChg>
        <pc:picChg chg="add mod">
          <ac:chgData name="Bess Dunlevy" userId="dd4b9a8537dbe9d0" providerId="LiveId" clId="{2E1DE225-F254-430C-8BF8-503136805851}" dt="2023-09-24T18:40:46.652" v="124" actId="1076"/>
          <ac:picMkLst>
            <pc:docMk/>
            <pc:sldMk cId="1750150145" sldId="258"/>
            <ac:picMk id="7" creationId="{02AB535F-B245-C867-4B68-26D2C0A5679F}"/>
          </ac:picMkLst>
        </pc:pic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1521696607" sldId="316"/>
        </pc:sldMkLst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3424029325" sldId="349"/>
        </pc:sldMkLst>
      </pc:sldChg>
      <pc:sldChg chg="modSp mod">
        <pc:chgData name="Bess Dunlevy" userId="dd4b9a8537dbe9d0" providerId="LiveId" clId="{2E1DE225-F254-430C-8BF8-503136805851}" dt="2023-09-24T18:50:24.448" v="517" actId="20577"/>
        <pc:sldMkLst>
          <pc:docMk/>
          <pc:sldMk cId="822524391" sldId="352"/>
        </pc:sldMkLst>
        <pc:spChg chg="mod">
          <ac:chgData name="Bess Dunlevy" userId="dd4b9a8537dbe9d0" providerId="LiveId" clId="{2E1DE225-F254-430C-8BF8-503136805851}" dt="2023-09-24T18:50:24.448" v="517" actId="20577"/>
          <ac:spMkLst>
            <pc:docMk/>
            <pc:sldMk cId="822524391" sldId="352"/>
            <ac:spMk id="3" creationId="{270A9623-7F8A-4726-366D-6D29AB53CC22}"/>
          </ac:spMkLst>
        </pc:sp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4143605091" sldId="353"/>
        </pc:sldMkLst>
      </pc:sldChg>
      <pc:sldChg chg="addSp delSp modSp mod">
        <pc:chgData name="Bess Dunlevy" userId="dd4b9a8537dbe9d0" providerId="LiveId" clId="{2E1DE225-F254-430C-8BF8-503136805851}" dt="2023-09-24T18:46:41.821" v="409" actId="255"/>
        <pc:sldMkLst>
          <pc:docMk/>
          <pc:sldMk cId="2730906278" sldId="354"/>
        </pc:sldMkLst>
        <pc:spChg chg="mod">
          <ac:chgData name="Bess Dunlevy" userId="dd4b9a8537dbe9d0" providerId="LiveId" clId="{2E1DE225-F254-430C-8BF8-503136805851}" dt="2023-09-24T18:42:39.140" v="250" actId="20577"/>
          <ac:spMkLst>
            <pc:docMk/>
            <pc:sldMk cId="2730906278" sldId="354"/>
            <ac:spMk id="2" creationId="{0393E66C-59EC-815F-C71C-F933935F5F70}"/>
          </ac:spMkLst>
        </pc:spChg>
        <pc:spChg chg="add mod">
          <ac:chgData name="Bess Dunlevy" userId="dd4b9a8537dbe9d0" providerId="LiveId" clId="{2E1DE225-F254-430C-8BF8-503136805851}" dt="2023-09-24T18:42:40.714" v="251"/>
          <ac:spMkLst>
            <pc:docMk/>
            <pc:sldMk cId="2730906278" sldId="354"/>
            <ac:spMk id="3" creationId="{97576BC2-C8C7-41FF-E31C-27CECA28EB44}"/>
          </ac:spMkLst>
        </pc:spChg>
        <pc:spChg chg="add mod">
          <ac:chgData name="Bess Dunlevy" userId="dd4b9a8537dbe9d0" providerId="LiveId" clId="{2E1DE225-F254-430C-8BF8-503136805851}" dt="2023-09-24T18:46:34.056" v="408" actId="1076"/>
          <ac:spMkLst>
            <pc:docMk/>
            <pc:sldMk cId="2730906278" sldId="354"/>
            <ac:spMk id="8" creationId="{60668356-C3ED-6749-F5C7-E8C98EA3A82E}"/>
          </ac:spMkLst>
        </pc:spChg>
        <pc:graphicFrameChg chg="modGraphic">
          <ac:chgData name="Bess Dunlevy" userId="dd4b9a8537dbe9d0" providerId="LiveId" clId="{2E1DE225-F254-430C-8BF8-503136805851}" dt="2023-09-24T18:45:57.720" v="401" actId="207"/>
          <ac:graphicFrameMkLst>
            <pc:docMk/>
            <pc:sldMk cId="2730906278" sldId="354"/>
            <ac:graphicFrameMk id="4" creationId="{FEF65D44-666B-694E-A122-AE70E100598C}"/>
          </ac:graphicFrameMkLst>
        </pc:graphicFrameChg>
        <pc:graphicFrameChg chg="del modGraphic">
          <ac:chgData name="Bess Dunlevy" userId="dd4b9a8537dbe9d0" providerId="LiveId" clId="{2E1DE225-F254-430C-8BF8-503136805851}" dt="2023-09-24T18:43:15.565" v="273" actId="478"/>
          <ac:graphicFrameMkLst>
            <pc:docMk/>
            <pc:sldMk cId="2730906278" sldId="354"/>
            <ac:graphicFrameMk id="6" creationId="{3F1730E7-B586-1F4C-BD66-72192756CCC4}"/>
          </ac:graphicFrameMkLst>
        </pc:graphicFrameChg>
        <pc:graphicFrameChg chg="add mod modGraphic">
          <ac:chgData name="Bess Dunlevy" userId="dd4b9a8537dbe9d0" providerId="LiveId" clId="{2E1DE225-F254-430C-8BF8-503136805851}" dt="2023-09-24T18:46:41.821" v="409" actId="255"/>
          <ac:graphicFrameMkLst>
            <pc:docMk/>
            <pc:sldMk cId="2730906278" sldId="354"/>
            <ac:graphicFrameMk id="7" creationId="{CED6F72D-3346-1066-BFF0-13CCC9EAB68C}"/>
          </ac:graphicFrameMkLst>
        </pc:graphicFrameChg>
      </pc:sldChg>
      <pc:sldChg chg="del">
        <pc:chgData name="Bess Dunlevy" userId="dd4b9a8537dbe9d0" providerId="LiveId" clId="{2E1DE225-F254-430C-8BF8-503136805851}" dt="2023-09-24T18:49:12.073" v="515" actId="47"/>
        <pc:sldMkLst>
          <pc:docMk/>
          <pc:sldMk cId="16340286" sldId="355"/>
        </pc:sldMkLst>
      </pc:sldChg>
      <pc:sldChg chg="addSp delSp modSp mod">
        <pc:chgData name="Bess Dunlevy" userId="dd4b9a8537dbe9d0" providerId="LiveId" clId="{2E1DE225-F254-430C-8BF8-503136805851}" dt="2023-09-24T18:42:16.871" v="233" actId="1076"/>
        <pc:sldMkLst>
          <pc:docMk/>
          <pc:sldMk cId="1179924037" sldId="356"/>
        </pc:sldMkLst>
        <pc:spChg chg="add mod">
          <ac:chgData name="Bess Dunlevy" userId="dd4b9a8537dbe9d0" providerId="LiveId" clId="{2E1DE225-F254-430C-8BF8-503136805851}" dt="2023-09-24T18:42:16.871" v="233" actId="1076"/>
          <ac:spMkLst>
            <pc:docMk/>
            <pc:sldMk cId="1179924037" sldId="356"/>
            <ac:spMk id="8" creationId="{F806DA1F-3B02-C5EC-CC3E-D07A4F162B39}"/>
          </ac:spMkLst>
        </pc:spChg>
        <pc:spChg chg="mod">
          <ac:chgData name="Bess Dunlevy" userId="dd4b9a8537dbe9d0" providerId="LiveId" clId="{2E1DE225-F254-430C-8BF8-503136805851}" dt="2023-09-24T18:41:54.821" v="208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2E1DE225-F254-430C-8BF8-503136805851}" dt="2023-09-24T18:41:14.175" v="142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2E1DE225-F254-430C-8BF8-503136805851}" dt="2023-09-24T18:41:20.152" v="160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2E1DE225-F254-430C-8BF8-503136805851}" dt="2023-09-24T18:41:27.523" v="173" actId="20577"/>
          <ac:spMkLst>
            <pc:docMk/>
            <pc:sldMk cId="1179924037" sldId="356"/>
            <ac:spMk id="47" creationId="{2548BEE3-A974-DC4E-9E9C-1EE7CFD5EF06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2E1DE225-F254-430C-8BF8-503136805851}" dt="2023-09-24T18:41:37.867" v="176" actId="1076"/>
          <ac:spMkLst>
            <pc:docMk/>
            <pc:sldMk cId="1179924037" sldId="356"/>
            <ac:spMk id="51" creationId="{268A1D8F-ED63-8F48-B9E4-4BDDDF9B48AB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53" creationId="{BDA40E49-45E7-A744-88C0-12BC470C236A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55" creationId="{86746B7D-B52D-4941-A37D-E63B673D5DEE}"/>
          </ac:spMkLst>
        </pc:spChg>
        <pc:spChg chg="mod">
          <ac:chgData name="Bess Dunlevy" userId="dd4b9a8537dbe9d0" providerId="LiveId" clId="{2E1DE225-F254-430C-8BF8-503136805851}" dt="2023-09-24T18:41:34.642" v="175" actId="1076"/>
          <ac:spMkLst>
            <pc:docMk/>
            <pc:sldMk cId="1179924037" sldId="356"/>
            <ac:spMk id="64" creationId="{D29DD01A-13BF-744A-9B64-9D86AC88EDDE}"/>
          </ac:spMkLst>
        </pc:spChg>
        <pc:spChg chg="del">
          <ac:chgData name="Bess Dunlevy" userId="dd4b9a8537dbe9d0" providerId="LiveId" clId="{2E1DE225-F254-430C-8BF8-503136805851}" dt="2023-09-24T18:41:40.519" v="177" actId="478"/>
          <ac:spMkLst>
            <pc:docMk/>
            <pc:sldMk cId="1179924037" sldId="356"/>
            <ac:spMk id="65" creationId="{DCAE84B5-A598-8941-B4AD-51887AC426D8}"/>
          </ac:spMkLst>
        </pc:spChg>
      </pc:sldChg>
      <pc:sldChg chg="delSp modSp add mod">
        <pc:chgData name="Bess Dunlevy" userId="dd4b9a8537dbe9d0" providerId="LiveId" clId="{2E1DE225-F254-430C-8BF8-503136805851}" dt="2023-09-24T18:47:37.332" v="417" actId="14100"/>
        <pc:sldMkLst>
          <pc:docMk/>
          <pc:sldMk cId="2119682468" sldId="357"/>
        </pc:sldMkLst>
        <pc:spChg chg="mod">
          <ac:chgData name="Bess Dunlevy" userId="dd4b9a8537dbe9d0" providerId="LiveId" clId="{2E1DE225-F254-430C-8BF8-503136805851}" dt="2023-09-24T18:43:01.101" v="271" actId="20577"/>
          <ac:spMkLst>
            <pc:docMk/>
            <pc:sldMk cId="2119682468" sldId="357"/>
            <ac:spMk id="2" creationId="{0393E66C-59EC-815F-C71C-F933935F5F70}"/>
          </ac:spMkLst>
        </pc:spChg>
        <pc:graphicFrameChg chg="del">
          <ac:chgData name="Bess Dunlevy" userId="dd4b9a8537dbe9d0" providerId="LiveId" clId="{2E1DE225-F254-430C-8BF8-503136805851}" dt="2023-09-24T18:47:00.689" v="410" actId="478"/>
          <ac:graphicFrameMkLst>
            <pc:docMk/>
            <pc:sldMk cId="2119682468" sldId="357"/>
            <ac:graphicFrameMk id="4" creationId="{FEF65D44-666B-694E-A122-AE70E100598C}"/>
          </ac:graphicFrameMkLst>
        </pc:graphicFrameChg>
        <pc:graphicFrameChg chg="mod modGraphic">
          <ac:chgData name="Bess Dunlevy" userId="dd4b9a8537dbe9d0" providerId="LiveId" clId="{2E1DE225-F254-430C-8BF8-503136805851}" dt="2023-09-24T18:47:37.332" v="417" actId="14100"/>
          <ac:graphicFrameMkLst>
            <pc:docMk/>
            <pc:sldMk cId="2119682468" sldId="357"/>
            <ac:graphicFrameMk id="6" creationId="{3F1730E7-B586-1F4C-BD66-72192756CCC4}"/>
          </ac:graphicFrameMkLst>
        </pc:graphicFrameChg>
      </pc:sldChg>
      <pc:sldChg chg="modSp add mod">
        <pc:chgData name="Bess Dunlevy" userId="dd4b9a8537dbe9d0" providerId="LiveId" clId="{2E1DE225-F254-430C-8BF8-503136805851}" dt="2023-09-24T18:49:06.725" v="514" actId="20577"/>
        <pc:sldMkLst>
          <pc:docMk/>
          <pc:sldMk cId="644799710" sldId="358"/>
        </pc:sldMkLst>
        <pc:spChg chg="mod">
          <ac:chgData name="Bess Dunlevy" userId="dd4b9a8537dbe9d0" providerId="LiveId" clId="{2E1DE225-F254-430C-8BF8-503136805851}" dt="2023-09-24T18:48:01.479" v="436" actId="20577"/>
          <ac:spMkLst>
            <pc:docMk/>
            <pc:sldMk cId="644799710" sldId="358"/>
            <ac:spMk id="2" creationId="{0393E66C-59EC-815F-C71C-F933935F5F70}"/>
          </ac:spMkLst>
        </pc:spChg>
        <pc:graphicFrameChg chg="mod modGraphic">
          <ac:chgData name="Bess Dunlevy" userId="dd4b9a8537dbe9d0" providerId="LiveId" clId="{2E1DE225-F254-430C-8BF8-503136805851}" dt="2023-09-24T18:49:06.725" v="514" actId="20577"/>
          <ac:graphicFrameMkLst>
            <pc:docMk/>
            <pc:sldMk cId="644799710" sldId="358"/>
            <ac:graphicFrameMk id="6" creationId="{3F1730E7-B586-1F4C-BD66-72192756CCC4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3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10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27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11839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66238" y="307317"/>
            <a:ext cx="3065686" cy="609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4932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月次プロジェクト ステータス レポート PowerPoint テンプレート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プロジェクト名</a:t>
            </a:r>
          </a:p>
          <a:p>
            <a:pPr rtl="0"/>
            <a:r>
              <a:rPr lang="ja-JP" sz="2000" dirty="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  <a:p>
            <a:pPr rtl="0"/>
            <a:r>
              <a:rPr lang="ja-JP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月</a:t>
            </a:r>
          </a:p>
          <a:p>
            <a:pPr rtl="0"/>
            <a:r>
              <a:rPr lang="ja-JP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年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住所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連絡先電話番号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アドレス</a:t>
            </a:r>
          </a:p>
          <a:p>
            <a:pPr rtl="0"/>
            <a:r>
              <a:rPr lang="ja-JP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メール アドレス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00251"/>
              </p:ext>
            </p:extLst>
          </p:nvPr>
        </p:nvGraphicFramePr>
        <p:xfrm>
          <a:off x="285571" y="5824152"/>
          <a:ext cx="11671893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651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3025355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81639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96078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79683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832487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準備担当者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承認者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  <p:pic>
        <p:nvPicPr>
          <p:cNvPr id="7" name="Picture 6" descr="Side view of a white calendar">
            <a:extLst>
              <a:ext uri="{FF2B5EF4-FFF2-40B4-BE49-F238E27FC236}">
                <a16:creationId xmlns:a16="http://schemas.microsoft.com/office/drawing/2014/main" id="{02AB535F-B245-C867-4B68-26D2C0A56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707" y="2239183"/>
            <a:ext cx="4922758" cy="328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(月次) プロジェクト ステータス レポート | 目次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目次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307648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今月のプロジェクト ステータス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プロジェクト コンポーネント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4097511"/>
            <a:ext cx="250285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今後の作業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1108642" y="5550086"/>
            <a:ext cx="8835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コメント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291268" y="5132205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06DA1F-3B02-C5EC-CC3E-D07A4F162B39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ja-JP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月</a:t>
            </a:r>
          </a:p>
          <a:p>
            <a:pPr algn="r" rtl="0"/>
            <a:r>
              <a:rPr lang="ja-JP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F65D44-666B-694E-A122-AE70E1005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44221"/>
              </p:ext>
            </p:extLst>
          </p:nvPr>
        </p:nvGraphicFramePr>
        <p:xfrm>
          <a:off x="451134" y="929469"/>
          <a:ext cx="11431896" cy="114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  <a:gridCol w="1562051">
                  <a:extLst>
                    <a:ext uri="{9D8B030D-6E8A-4147-A177-3AD203B41FA5}">
                      <a16:colId xmlns:a16="http://schemas.microsoft.com/office/drawing/2014/main" val="14847561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286568053"/>
                    </a:ext>
                  </a:extLst>
                </a:gridCol>
              </a:tblGrid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プロジェクト名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コード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12345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マネージャー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ステータス入力日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100" u="none" strike="noStrike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対象期間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完了予定日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1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5347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5783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1. 今月のプロジェクト ステータス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ja-JP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月</a:t>
            </a:r>
          </a:p>
          <a:p>
            <a:pPr algn="r" rtl="0"/>
            <a:r>
              <a:rPr lang="ja-JP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年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D6F72D-3346-1066-BFF0-13CCC9EAB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261666"/>
              </p:ext>
            </p:extLst>
          </p:nvPr>
        </p:nvGraphicFramePr>
        <p:xfrm>
          <a:off x="451134" y="2467608"/>
          <a:ext cx="11431896" cy="4141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0245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7941651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</a:tblGrid>
              <a:tr h="2070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8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プロジェクト全体のステータス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8325" indent="0" algn="l" rtl="0" fontAlgn="ctr">
                        <a:tabLst>
                          <a:tab pos="568325" algn="l"/>
                        </a:tabLst>
                      </a:pPr>
                      <a:r>
                        <a:rPr lang="ja-JP" sz="1800" u="none" strike="noStrike" baseline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進捗停止</a:t>
                      </a:r>
                      <a:r>
                        <a:rPr lang="en-US" altLang="ja-JP" sz="1800" u="none" strike="noStrike" baseline="0" dirty="0">
                          <a:solidFill>
                            <a:srgbClr val="FF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</a:t>
                      </a:r>
                      <a:r>
                        <a:rPr lang="ja-JP" sz="18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|</a:t>
                      </a:r>
                      <a:r>
                        <a:rPr lang="en-US" altLang="ja-JP" sz="18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lang="ja-JP" sz="1800" u="none" strike="noStrike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リスクあり</a:t>
                      </a:r>
                      <a:r>
                        <a:rPr lang="en-US" altLang="ja-JP" sz="1800" u="none" strike="noStrike" baseline="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lang="ja-JP" sz="18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|</a:t>
                      </a:r>
                      <a:r>
                        <a:rPr lang="en-US" altLang="ja-JP" sz="18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  </a:t>
                      </a:r>
                      <a:r>
                        <a:rPr lang="ja-JP" sz="1800" u="none" strike="noStrike" baseline="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健全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2070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800" b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サマリー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ここに全体的なステータスやハイライトに関する情報を入力します。</a:t>
                      </a:r>
                      <a:b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「前期の損失時間を取り戻した」</a:t>
                      </a:r>
                      <a:b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「予想より 2 日早く QA が始まった」</a:t>
                      </a:r>
                      <a:br>
                        <a:rPr lang="en-US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「クライアントからのフィードバックに一部遅れはあるが、最小限」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60668356-C3ED-6749-F5C7-E8C98EA3A82E}"/>
              </a:ext>
            </a:extLst>
          </p:cNvPr>
          <p:cNvSpPr/>
          <p:nvPr/>
        </p:nvSpPr>
        <p:spPr>
          <a:xfrm>
            <a:off x="5589972" y="3133819"/>
            <a:ext cx="1450020" cy="74572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9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9514"/>
              </p:ext>
            </p:extLst>
          </p:nvPr>
        </p:nvGraphicFramePr>
        <p:xfrm>
          <a:off x="451134" y="1081576"/>
          <a:ext cx="11431896" cy="552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1562051">
                  <a:extLst>
                    <a:ext uri="{9D8B030D-6E8A-4147-A177-3AD203B41FA5}">
                      <a16:colId xmlns:a16="http://schemas.microsoft.com/office/drawing/2014/main" val="28394576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454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コンポーネント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ステータス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所有者/チーム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備考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予算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下回る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スケジュール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健全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品質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リスクあり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範囲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rgbClr val="CE1D0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進捗停止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リスク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障害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5402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2. プロジェクト コンポーネント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ja-JP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月</a:t>
            </a:r>
          </a:p>
          <a:p>
            <a:pPr algn="r" rtl="0"/>
            <a:r>
              <a:rPr lang="ja-JP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211968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788380"/>
              </p:ext>
            </p:extLst>
          </p:nvPr>
        </p:nvGraphicFramePr>
        <p:xfrm>
          <a:off x="451134" y="1081576"/>
          <a:ext cx="11461990" cy="5528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4032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823979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4823979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45486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ステータス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詳細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下回る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今後の作業の詳細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b="0" i="0" u="none" strike="noStrike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 dirty="0">
                          <a:solidFill>
                            <a:schemeClr val="accent6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健全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今後の作業の詳細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b="0" i="0" u="none" strike="noStrike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リスクあり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今後の作業の詳細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b="0" i="0" u="none" strike="noStrike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rgbClr val="CE1D02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進捗停止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今後の作業の詳細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0" i="0" u="none" strike="noStrike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8455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b="0" i="0" u="none" strike="noStrike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3. 今後の作業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76BC2-C8C7-41FF-E31C-27CECA28EB44}"/>
              </a:ext>
            </a:extLst>
          </p:cNvPr>
          <p:cNvSpPr txBox="1"/>
          <p:nvPr/>
        </p:nvSpPr>
        <p:spPr>
          <a:xfrm>
            <a:off x="5818696" y="248400"/>
            <a:ext cx="6094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/>
            <a:r>
              <a:rPr lang="ja-JP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月</a:t>
            </a:r>
          </a:p>
          <a:p>
            <a:pPr algn="r" rtl="0"/>
            <a:r>
              <a:rPr lang="ja-JP" sz="1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64479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FAD9389A-7917-8F3B-1137-DE6AAD1B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7131"/>
              </p:ext>
            </p:extLst>
          </p:nvPr>
        </p:nvGraphicFramePr>
        <p:xfrm>
          <a:off x="473710" y="944979"/>
          <a:ext cx="11139170" cy="54463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289810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8849360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</a:tblGrid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チーム メンバー名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メモ/コメント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0A9623-7F8A-4726-366D-6D29AB53CC22}"/>
              </a:ext>
            </a:extLst>
          </p:cNvPr>
          <p:cNvSpPr txBox="1"/>
          <p:nvPr/>
        </p:nvSpPr>
        <p:spPr>
          <a:xfrm>
            <a:off x="367748" y="248400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4. コメント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422458"/>
              </p:ext>
            </p:extLst>
          </p:nvPr>
        </p:nvGraphicFramePr>
        <p:xfrm>
          <a:off x="787790" y="1050352"/>
          <a:ext cx="9570155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70155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</a:t>
                      </a:r>
                      <a:b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C143FC-2339-41CB-9091-836DF2FADB0B}" vid="{F5693860-8DD3-4836-AD37-19754CFA4D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IC-CEO-Project-Update-Template_PowerPoint - sr edits</Template>
  <TotalTime>79</TotalTime>
  <Words>433</Words>
  <Application>Microsoft Office PowerPoint</Application>
  <PresentationFormat>Widescreen</PresentationFormat>
  <Paragraphs>132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9</cp:revision>
  <dcterms:created xsi:type="dcterms:W3CDTF">2021-06-14T19:29:14Z</dcterms:created>
  <dcterms:modified xsi:type="dcterms:W3CDTF">2024-03-19T09:12:43Z</dcterms:modified>
</cp:coreProperties>
</file>