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6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7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1"/>
  </p:notesMasterIdLst>
  <p:sldIdLst>
    <p:sldId id="258" r:id="rId2"/>
    <p:sldId id="356" r:id="rId3"/>
    <p:sldId id="354" r:id="rId4"/>
    <p:sldId id="316" r:id="rId5"/>
    <p:sldId id="353" r:id="rId6"/>
    <p:sldId id="355" r:id="rId7"/>
    <p:sldId id="349" r:id="rId8"/>
    <p:sldId id="352" r:id="rId9"/>
    <p:sldId id="29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ca Waite" initials="EW" lastIdx="2" clrIdx="0">
    <p:extLst>
      <p:ext uri="{19B8F6BF-5375-455C-9EA6-DF929625EA0E}">
        <p15:presenceInfo xmlns:p15="http://schemas.microsoft.com/office/powerpoint/2012/main" userId="c568693182780e75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D32"/>
    <a:srgbClr val="EAEEF3"/>
    <a:srgbClr val="E3EAF6"/>
    <a:srgbClr val="5B7191"/>
    <a:srgbClr val="CDD5DD"/>
    <a:srgbClr val="74859B"/>
    <a:srgbClr val="C4D2E7"/>
    <a:srgbClr val="F0A622"/>
    <a:srgbClr val="5E913E"/>
    <a:srgbClr val="CE1D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0D0E199-CE2D-4E01-920F-349AF616C0AF}" v="64" dt="2023-09-24T16:56:42.7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72" autoAdjust="0"/>
    <p:restoredTop sz="86447"/>
  </p:normalViewPr>
  <p:slideViewPr>
    <p:cSldViewPr snapToGrid="0" snapToObjects="1">
      <p:cViewPr>
        <p:scale>
          <a:sx n="110" d="100"/>
          <a:sy n="110" d="100"/>
        </p:scale>
        <p:origin x="540" y="360"/>
      </p:cViewPr>
      <p:guideLst/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4.xml"/><Relationship Id="rId7" Type="http://schemas.openxmlformats.org/officeDocument/2006/relationships/slide" Target="slides/slide9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8.xml"/><Relationship Id="rId5" Type="http://schemas.openxmlformats.org/officeDocument/2006/relationships/slide" Target="slides/slide7.xml"/><Relationship Id="rId4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ss Dunlevy" userId="dd4b9a8537dbe9d0" providerId="LiveId" clId="{30D0E199-CE2D-4E01-920F-349AF616C0AF}"/>
    <pc:docChg chg="undo custSel addSld delSld modSld">
      <pc:chgData name="Bess Dunlevy" userId="dd4b9a8537dbe9d0" providerId="LiveId" clId="{30D0E199-CE2D-4E01-920F-349AF616C0AF}" dt="2023-09-24T16:58:53.860" v="878" actId="1076"/>
      <pc:docMkLst>
        <pc:docMk/>
      </pc:docMkLst>
      <pc:sldChg chg="addSp delSp modSp mod">
        <pc:chgData name="Bess Dunlevy" userId="dd4b9a8537dbe9d0" providerId="LiveId" clId="{30D0E199-CE2D-4E01-920F-349AF616C0AF}" dt="2023-09-24T16:58:53.860" v="878" actId="1076"/>
        <pc:sldMkLst>
          <pc:docMk/>
          <pc:sldMk cId="1750150145" sldId="258"/>
        </pc:sldMkLst>
        <pc:spChg chg="del">
          <ac:chgData name="Bess Dunlevy" userId="dd4b9a8537dbe9d0" providerId="LiveId" clId="{30D0E199-CE2D-4E01-920F-349AF616C0AF}" dt="2023-09-24T16:30:39.721" v="0" actId="478"/>
          <ac:spMkLst>
            <pc:docMk/>
            <pc:sldMk cId="1750150145" sldId="258"/>
            <ac:spMk id="7" creationId="{00000000-0000-0000-0000-000000000000}"/>
          </ac:spMkLst>
        </pc:spChg>
        <pc:spChg chg="del">
          <ac:chgData name="Bess Dunlevy" userId="dd4b9a8537dbe9d0" providerId="LiveId" clId="{30D0E199-CE2D-4E01-920F-349AF616C0AF}" dt="2023-09-24T16:30:40.380" v="1" actId="478"/>
          <ac:spMkLst>
            <pc:docMk/>
            <pc:sldMk cId="1750150145" sldId="258"/>
            <ac:spMk id="8" creationId="{00000000-0000-0000-0000-000000000000}"/>
          </ac:spMkLst>
        </pc:spChg>
        <pc:spChg chg="mod">
          <ac:chgData name="Bess Dunlevy" userId="dd4b9a8537dbe9d0" providerId="LiveId" clId="{30D0E199-CE2D-4E01-920F-349AF616C0AF}" dt="2023-09-24T16:58:53.860" v="878" actId="1076"/>
          <ac:spMkLst>
            <pc:docMk/>
            <pc:sldMk cId="1750150145" sldId="258"/>
            <ac:spMk id="9" creationId="{BE98E647-E4C9-4B4B-888B-2F662C468983}"/>
          </ac:spMkLst>
        </pc:spChg>
        <pc:spChg chg="mod">
          <ac:chgData name="Bess Dunlevy" userId="dd4b9a8537dbe9d0" providerId="LiveId" clId="{30D0E199-CE2D-4E01-920F-349AF616C0AF}" dt="2023-09-24T16:58:41.363" v="874" actId="14100"/>
          <ac:spMkLst>
            <pc:docMk/>
            <pc:sldMk cId="1750150145" sldId="258"/>
            <ac:spMk id="11" creationId="{D25B69A5-3B0C-C540-8CC8-9794435EA004}"/>
          </ac:spMkLst>
        </pc:spChg>
        <pc:spChg chg="mod">
          <ac:chgData name="Bess Dunlevy" userId="dd4b9a8537dbe9d0" providerId="LiveId" clId="{30D0E199-CE2D-4E01-920F-349AF616C0AF}" dt="2023-09-24T16:53:53.782" v="864" actId="207"/>
          <ac:spMkLst>
            <pc:docMk/>
            <pc:sldMk cId="1750150145" sldId="258"/>
            <ac:spMk id="15" creationId="{BFDED863-2973-1644-9532-648285F6B0E9}"/>
          </ac:spMkLst>
        </pc:spChg>
        <pc:spChg chg="mod">
          <ac:chgData name="Bess Dunlevy" userId="dd4b9a8537dbe9d0" providerId="LiveId" clId="{30D0E199-CE2D-4E01-920F-349AF616C0AF}" dt="2023-09-24T16:53:26.080" v="860" actId="207"/>
          <ac:spMkLst>
            <pc:docMk/>
            <pc:sldMk cId="1750150145" sldId="258"/>
            <ac:spMk id="16" creationId="{8A17C04B-3B6F-B640-8C13-8A28DEB19342}"/>
          </ac:spMkLst>
        </pc:spChg>
        <pc:graphicFrameChg chg="mod modGraphic">
          <ac:chgData name="Bess Dunlevy" userId="dd4b9a8537dbe9d0" providerId="LiveId" clId="{30D0E199-CE2D-4E01-920F-349AF616C0AF}" dt="2023-09-24T16:34:57.846" v="109" actId="255"/>
          <ac:graphicFrameMkLst>
            <pc:docMk/>
            <pc:sldMk cId="1750150145" sldId="258"/>
            <ac:graphicFrameMk id="2" creationId="{192FE157-1C86-3441-A861-8D9B293C6111}"/>
          </ac:graphicFrameMkLst>
        </pc:graphicFrameChg>
        <pc:picChg chg="add mod ord modCrop">
          <ac:chgData name="Bess Dunlevy" userId="dd4b9a8537dbe9d0" providerId="LiveId" clId="{30D0E199-CE2D-4E01-920F-349AF616C0AF}" dt="2023-09-24T16:34:15.464" v="99" actId="732"/>
          <ac:picMkLst>
            <pc:docMk/>
            <pc:sldMk cId="1750150145" sldId="258"/>
            <ac:picMk id="5" creationId="{5124D091-4C9E-893A-D38B-FF2FBA48819F}"/>
          </ac:picMkLst>
        </pc:picChg>
        <pc:picChg chg="mod">
          <ac:chgData name="Bess Dunlevy" userId="dd4b9a8537dbe9d0" providerId="LiveId" clId="{30D0E199-CE2D-4E01-920F-349AF616C0AF}" dt="2023-09-24T16:58:43.875" v="875" actId="14100"/>
          <ac:picMkLst>
            <pc:docMk/>
            <pc:sldMk cId="1750150145" sldId="258"/>
            <ac:picMk id="6" creationId="{011ABEA2-A0A4-2545-BC5F-D7F8CEFC99DC}"/>
          </ac:picMkLst>
        </pc:picChg>
        <pc:cxnChg chg="mod">
          <ac:chgData name="Bess Dunlevy" userId="dd4b9a8537dbe9d0" providerId="LiveId" clId="{30D0E199-CE2D-4E01-920F-349AF616C0AF}" dt="2023-09-24T16:58:51.972" v="877" actId="14100"/>
          <ac:cxnSpMkLst>
            <pc:docMk/>
            <pc:sldMk cId="1750150145" sldId="258"/>
            <ac:cxnSpMk id="3" creationId="{75C502E9-323D-6147-AE85-54814FCF265C}"/>
          </ac:cxnSpMkLst>
        </pc:cxnChg>
      </pc:sldChg>
      <pc:sldChg chg="del">
        <pc:chgData name="Bess Dunlevy" userId="dd4b9a8537dbe9d0" providerId="LiveId" clId="{30D0E199-CE2D-4E01-920F-349AF616C0AF}" dt="2023-09-24T16:37:52.068" v="318" actId="47"/>
        <pc:sldMkLst>
          <pc:docMk/>
          <pc:sldMk cId="1599595947" sldId="309"/>
        </pc:sldMkLst>
      </pc:sldChg>
      <pc:sldChg chg="addSp delSp modSp mod">
        <pc:chgData name="Bess Dunlevy" userId="dd4b9a8537dbe9d0" providerId="LiveId" clId="{30D0E199-CE2D-4E01-920F-349AF616C0AF}" dt="2023-09-24T16:46:41.897" v="576" actId="27918"/>
        <pc:sldMkLst>
          <pc:docMk/>
          <pc:sldMk cId="1521696607" sldId="316"/>
        </pc:sldMkLst>
        <pc:spChg chg="del">
          <ac:chgData name="Bess Dunlevy" userId="dd4b9a8537dbe9d0" providerId="LiveId" clId="{30D0E199-CE2D-4E01-920F-349AF616C0AF}" dt="2023-09-24T16:43:37.758" v="514" actId="478"/>
          <ac:spMkLst>
            <pc:docMk/>
            <pc:sldMk cId="1521696607" sldId="316"/>
            <ac:spMk id="3" creationId="{77E74F45-CCF3-3E40-A924-8F9ECBEA7B95}"/>
          </ac:spMkLst>
        </pc:spChg>
        <pc:spChg chg="add mod">
          <ac:chgData name="Bess Dunlevy" userId="dd4b9a8537dbe9d0" providerId="LiveId" clId="{30D0E199-CE2D-4E01-920F-349AF616C0AF}" dt="2023-09-24T16:43:53.339" v="551" actId="20577"/>
          <ac:spMkLst>
            <pc:docMk/>
            <pc:sldMk cId="1521696607" sldId="316"/>
            <ac:spMk id="4" creationId="{6EEA5B52-F8D6-3D41-8F32-D96E17FE42B3}"/>
          </ac:spMkLst>
        </pc:spChg>
        <pc:spChg chg="del">
          <ac:chgData name="Bess Dunlevy" userId="dd4b9a8537dbe9d0" providerId="LiveId" clId="{30D0E199-CE2D-4E01-920F-349AF616C0AF}" dt="2023-09-24T16:43:34.437" v="513" actId="478"/>
          <ac:spMkLst>
            <pc:docMk/>
            <pc:sldMk cId="1521696607" sldId="316"/>
            <ac:spMk id="7" creationId="{00000000-0000-0000-0000-000000000000}"/>
          </ac:spMkLst>
        </pc:spChg>
        <pc:spChg chg="del">
          <ac:chgData name="Bess Dunlevy" userId="dd4b9a8537dbe9d0" providerId="LiveId" clId="{30D0E199-CE2D-4E01-920F-349AF616C0AF}" dt="2023-09-24T16:43:33.510" v="512" actId="478"/>
          <ac:spMkLst>
            <pc:docMk/>
            <pc:sldMk cId="1521696607" sldId="316"/>
            <ac:spMk id="8" creationId="{00000000-0000-0000-0000-000000000000}"/>
          </ac:spMkLst>
        </pc:spChg>
        <pc:graphicFrameChg chg="mod">
          <ac:chgData name="Bess Dunlevy" userId="dd4b9a8537dbe9d0" providerId="LiveId" clId="{30D0E199-CE2D-4E01-920F-349AF616C0AF}" dt="2023-09-24T16:44:50.657" v="555" actId="207"/>
          <ac:graphicFrameMkLst>
            <pc:docMk/>
            <pc:sldMk cId="1521696607" sldId="316"/>
            <ac:graphicFrameMk id="2" creationId="{166F07E2-2AE6-F44A-85D5-3E05BE8E95E2}"/>
          </ac:graphicFrameMkLst>
        </pc:graphicFrameChg>
      </pc:sldChg>
      <pc:sldChg chg="addSp delSp modSp mod">
        <pc:chgData name="Bess Dunlevy" userId="dd4b9a8537dbe9d0" providerId="LiveId" clId="{30D0E199-CE2D-4E01-920F-349AF616C0AF}" dt="2023-09-24T16:56:01.389" v="871" actId="478"/>
        <pc:sldMkLst>
          <pc:docMk/>
          <pc:sldMk cId="3424029325" sldId="349"/>
        </pc:sldMkLst>
        <pc:spChg chg="add del mod">
          <ac:chgData name="Bess Dunlevy" userId="dd4b9a8537dbe9d0" providerId="LiveId" clId="{30D0E199-CE2D-4E01-920F-349AF616C0AF}" dt="2023-09-24T16:49:30.302" v="676"/>
          <ac:spMkLst>
            <pc:docMk/>
            <pc:sldMk cId="3424029325" sldId="349"/>
            <ac:spMk id="3" creationId="{5F823526-4E4A-F22F-8121-B8D9202BD85A}"/>
          </ac:spMkLst>
        </pc:spChg>
        <pc:spChg chg="add mod">
          <ac:chgData name="Bess Dunlevy" userId="dd4b9a8537dbe9d0" providerId="LiveId" clId="{30D0E199-CE2D-4E01-920F-349AF616C0AF}" dt="2023-09-24T16:50:05.733" v="736" actId="20577"/>
          <ac:spMkLst>
            <pc:docMk/>
            <pc:sldMk cId="3424029325" sldId="349"/>
            <ac:spMk id="4" creationId="{A9EDBDCF-7A3C-C645-BDFE-166A1128C7F9}"/>
          </ac:spMkLst>
        </pc:spChg>
        <pc:spChg chg="del">
          <ac:chgData name="Bess Dunlevy" userId="dd4b9a8537dbe9d0" providerId="LiveId" clId="{30D0E199-CE2D-4E01-920F-349AF616C0AF}" dt="2023-09-24T16:49:32.924" v="677" actId="478"/>
          <ac:spMkLst>
            <pc:docMk/>
            <pc:sldMk cId="3424029325" sldId="349"/>
            <ac:spMk id="5" creationId="{26A56DBC-8DFF-C840-94CF-12A4FFA0D01A}"/>
          </ac:spMkLst>
        </pc:spChg>
        <pc:spChg chg="del">
          <ac:chgData name="Bess Dunlevy" userId="dd4b9a8537dbe9d0" providerId="LiveId" clId="{30D0E199-CE2D-4E01-920F-349AF616C0AF}" dt="2023-09-24T16:49:35.040" v="678" actId="478"/>
          <ac:spMkLst>
            <pc:docMk/>
            <pc:sldMk cId="3424029325" sldId="349"/>
            <ac:spMk id="7" creationId="{00000000-0000-0000-0000-000000000000}"/>
          </ac:spMkLst>
        </pc:spChg>
        <pc:spChg chg="del">
          <ac:chgData name="Bess Dunlevy" userId="dd4b9a8537dbe9d0" providerId="LiveId" clId="{30D0E199-CE2D-4E01-920F-349AF616C0AF}" dt="2023-09-24T16:49:35.725" v="679" actId="478"/>
          <ac:spMkLst>
            <pc:docMk/>
            <pc:sldMk cId="3424029325" sldId="349"/>
            <ac:spMk id="8" creationId="{00000000-0000-0000-0000-000000000000}"/>
          </ac:spMkLst>
        </pc:spChg>
        <pc:graphicFrameChg chg="mod">
          <ac:chgData name="Bess Dunlevy" userId="dd4b9a8537dbe9d0" providerId="LiveId" clId="{30D0E199-CE2D-4E01-920F-349AF616C0AF}" dt="2023-09-24T16:50:33.823" v="739" actId="14100"/>
          <ac:graphicFrameMkLst>
            <pc:docMk/>
            <pc:sldMk cId="3424029325" sldId="349"/>
            <ac:graphicFrameMk id="2" creationId="{B0C6BBAC-887C-CB4C-8B5D-B2106F18D00A}"/>
          </ac:graphicFrameMkLst>
        </pc:graphicFrameChg>
        <pc:picChg chg="add del mod ord">
          <ac:chgData name="Bess Dunlevy" userId="dd4b9a8537dbe9d0" providerId="LiveId" clId="{30D0E199-CE2D-4E01-920F-349AF616C0AF}" dt="2023-09-24T16:56:01.389" v="871" actId="478"/>
          <ac:picMkLst>
            <pc:docMk/>
            <pc:sldMk cId="3424029325" sldId="349"/>
            <ac:picMk id="6" creationId="{7126A32D-EDBD-1DEF-ED16-5AC7B04657FF}"/>
          </ac:picMkLst>
        </pc:picChg>
      </pc:sldChg>
      <pc:sldChg chg="addSp delSp modSp mod">
        <pc:chgData name="Bess Dunlevy" userId="dd4b9a8537dbe9d0" providerId="LiveId" clId="{30D0E199-CE2D-4E01-920F-349AF616C0AF}" dt="2023-09-24T16:53:17.283" v="859" actId="167"/>
        <pc:sldMkLst>
          <pc:docMk/>
          <pc:sldMk cId="822524391" sldId="352"/>
        </pc:sldMkLst>
        <pc:spChg chg="add mod">
          <ac:chgData name="Bess Dunlevy" userId="dd4b9a8537dbe9d0" providerId="LiveId" clId="{30D0E199-CE2D-4E01-920F-349AF616C0AF}" dt="2023-09-24T16:51:58.606" v="793" actId="20577"/>
          <ac:spMkLst>
            <pc:docMk/>
            <pc:sldMk cId="822524391" sldId="352"/>
            <ac:spMk id="3" creationId="{270A9623-7F8A-4726-366D-6D29AB53CC22}"/>
          </ac:spMkLst>
        </pc:spChg>
        <pc:spChg chg="del">
          <ac:chgData name="Bess Dunlevy" userId="dd4b9a8537dbe9d0" providerId="LiveId" clId="{30D0E199-CE2D-4E01-920F-349AF616C0AF}" dt="2023-09-24T16:51:32.059" v="742" actId="478"/>
          <ac:spMkLst>
            <pc:docMk/>
            <pc:sldMk cId="822524391" sldId="352"/>
            <ac:spMk id="5" creationId="{9F209B8C-DD7A-AE42-A6D8-DE2B6146500F}"/>
          </ac:spMkLst>
        </pc:spChg>
        <pc:spChg chg="del">
          <ac:chgData name="Bess Dunlevy" userId="dd4b9a8537dbe9d0" providerId="LiveId" clId="{30D0E199-CE2D-4E01-920F-349AF616C0AF}" dt="2023-09-24T16:51:29.240" v="740" actId="478"/>
          <ac:spMkLst>
            <pc:docMk/>
            <pc:sldMk cId="822524391" sldId="352"/>
            <ac:spMk id="7" creationId="{00000000-0000-0000-0000-000000000000}"/>
          </ac:spMkLst>
        </pc:spChg>
        <pc:spChg chg="del">
          <ac:chgData name="Bess Dunlevy" userId="dd4b9a8537dbe9d0" providerId="LiveId" clId="{30D0E199-CE2D-4E01-920F-349AF616C0AF}" dt="2023-09-24T16:51:29.913" v="741" actId="478"/>
          <ac:spMkLst>
            <pc:docMk/>
            <pc:sldMk cId="822524391" sldId="352"/>
            <ac:spMk id="8" creationId="{00000000-0000-0000-0000-000000000000}"/>
          </ac:spMkLst>
        </pc:spChg>
        <pc:graphicFrameChg chg="mod modGraphic">
          <ac:chgData name="Bess Dunlevy" userId="dd4b9a8537dbe9d0" providerId="LiveId" clId="{30D0E199-CE2D-4E01-920F-349AF616C0AF}" dt="2023-09-24T16:52:54.364" v="854"/>
          <ac:graphicFrameMkLst>
            <pc:docMk/>
            <pc:sldMk cId="822524391" sldId="352"/>
            <ac:graphicFrameMk id="2" creationId="{0A908FEA-3453-5840-A648-2570EEA8E355}"/>
          </ac:graphicFrameMkLst>
        </pc:graphicFrameChg>
        <pc:picChg chg="add mod ord">
          <ac:chgData name="Bess Dunlevy" userId="dd4b9a8537dbe9d0" providerId="LiveId" clId="{30D0E199-CE2D-4E01-920F-349AF616C0AF}" dt="2023-09-24T16:53:17.283" v="859" actId="167"/>
          <ac:picMkLst>
            <pc:docMk/>
            <pc:sldMk cId="822524391" sldId="352"/>
            <ac:picMk id="4" creationId="{FAD9389A-7917-8F3B-1137-DE6AAD1B719C}"/>
          </ac:picMkLst>
        </pc:picChg>
      </pc:sldChg>
      <pc:sldChg chg="addSp delSp modSp mod">
        <pc:chgData name="Bess Dunlevy" userId="dd4b9a8537dbe9d0" providerId="LiveId" clId="{30D0E199-CE2D-4E01-920F-349AF616C0AF}" dt="2023-09-24T16:47:56.520" v="613" actId="1076"/>
        <pc:sldMkLst>
          <pc:docMk/>
          <pc:sldMk cId="4143605091" sldId="353"/>
        </pc:sldMkLst>
        <pc:spChg chg="add mod">
          <ac:chgData name="Bess Dunlevy" userId="dd4b9a8537dbe9d0" providerId="LiveId" clId="{30D0E199-CE2D-4E01-920F-349AF616C0AF}" dt="2023-09-24T16:47:09.813" v="603" actId="20577"/>
          <ac:spMkLst>
            <pc:docMk/>
            <pc:sldMk cId="4143605091" sldId="353"/>
            <ac:spMk id="2" creationId="{1EDA5770-E168-8EC9-BF10-63E914833002}"/>
          </ac:spMkLst>
        </pc:spChg>
        <pc:spChg chg="mod">
          <ac:chgData name="Bess Dunlevy" userId="dd4b9a8537dbe9d0" providerId="LiveId" clId="{30D0E199-CE2D-4E01-920F-349AF616C0AF}" dt="2023-09-24T16:47:56.520" v="613" actId="1076"/>
          <ac:spMkLst>
            <pc:docMk/>
            <pc:sldMk cId="4143605091" sldId="353"/>
            <ac:spMk id="5" creationId="{60AF0062-0FB5-7043-8BC4-368C5F59AC02}"/>
          </ac:spMkLst>
        </pc:spChg>
        <pc:spChg chg="del">
          <ac:chgData name="Bess Dunlevy" userId="dd4b9a8537dbe9d0" providerId="LiveId" clId="{30D0E199-CE2D-4E01-920F-349AF616C0AF}" dt="2023-09-24T16:46:55.393" v="578" actId="478"/>
          <ac:spMkLst>
            <pc:docMk/>
            <pc:sldMk cId="4143605091" sldId="353"/>
            <ac:spMk id="7" creationId="{00000000-0000-0000-0000-000000000000}"/>
          </ac:spMkLst>
        </pc:spChg>
        <pc:spChg chg="del">
          <ac:chgData name="Bess Dunlevy" userId="dd4b9a8537dbe9d0" providerId="LiveId" clId="{30D0E199-CE2D-4E01-920F-349AF616C0AF}" dt="2023-09-24T16:46:54.221" v="577" actId="478"/>
          <ac:spMkLst>
            <pc:docMk/>
            <pc:sldMk cId="4143605091" sldId="353"/>
            <ac:spMk id="8" creationId="{00000000-0000-0000-0000-000000000000}"/>
          </ac:spMkLst>
        </pc:spChg>
        <pc:spChg chg="mod">
          <ac:chgData name="Bess Dunlevy" userId="dd4b9a8537dbe9d0" providerId="LiveId" clId="{30D0E199-CE2D-4E01-920F-349AF616C0AF}" dt="2023-09-24T16:47:29.784" v="609" actId="207"/>
          <ac:spMkLst>
            <pc:docMk/>
            <pc:sldMk cId="4143605091" sldId="353"/>
            <ac:spMk id="12" creationId="{2D39F582-9822-F549-8E0B-B39A612CDC18}"/>
          </ac:spMkLst>
        </pc:spChg>
        <pc:graphicFrameChg chg="mod">
          <ac:chgData name="Bess Dunlevy" userId="dd4b9a8537dbe9d0" providerId="LiveId" clId="{30D0E199-CE2D-4E01-920F-349AF616C0AF}" dt="2023-09-24T16:46:59.882" v="579" actId="1076"/>
          <ac:graphicFrameMkLst>
            <pc:docMk/>
            <pc:sldMk cId="4143605091" sldId="353"/>
            <ac:graphicFrameMk id="3" creationId="{7EF28078-BC53-1A47-AA53-3974765DCFE2}"/>
          </ac:graphicFrameMkLst>
        </pc:graphicFrameChg>
        <pc:graphicFrameChg chg="mod modGraphic">
          <ac:chgData name="Bess Dunlevy" userId="dd4b9a8537dbe9d0" providerId="LiveId" clId="{30D0E199-CE2D-4E01-920F-349AF616C0AF}" dt="2023-09-24T16:47:48.554" v="612" actId="207"/>
          <ac:graphicFrameMkLst>
            <pc:docMk/>
            <pc:sldMk cId="4143605091" sldId="353"/>
            <ac:graphicFrameMk id="4" creationId="{B6BADFD2-CF7B-F040-BDF0-D5488FEB6850}"/>
          </ac:graphicFrameMkLst>
        </pc:graphicFrameChg>
      </pc:sldChg>
      <pc:sldChg chg="addSp delSp modSp mod">
        <pc:chgData name="Bess Dunlevy" userId="dd4b9a8537dbe9d0" providerId="LiveId" clId="{30D0E199-CE2D-4E01-920F-349AF616C0AF}" dt="2023-09-24T16:56:45.075" v="873" actId="167"/>
        <pc:sldMkLst>
          <pc:docMk/>
          <pc:sldMk cId="2730906278" sldId="354"/>
        </pc:sldMkLst>
        <pc:spChg chg="add mod">
          <ac:chgData name="Bess Dunlevy" userId="dd4b9a8537dbe9d0" providerId="LiveId" clId="{30D0E199-CE2D-4E01-920F-349AF616C0AF}" dt="2023-09-24T16:38:32.853" v="370" actId="20577"/>
          <ac:spMkLst>
            <pc:docMk/>
            <pc:sldMk cId="2730906278" sldId="354"/>
            <ac:spMk id="2" creationId="{0393E66C-59EC-815F-C71C-F933935F5F70}"/>
          </ac:spMkLst>
        </pc:spChg>
        <pc:spChg chg="del mod">
          <ac:chgData name="Bess Dunlevy" userId="dd4b9a8537dbe9d0" providerId="LiveId" clId="{30D0E199-CE2D-4E01-920F-349AF616C0AF}" dt="2023-09-24T16:38:57.198" v="382" actId="478"/>
          <ac:spMkLst>
            <pc:docMk/>
            <pc:sldMk cId="2730906278" sldId="354"/>
            <ac:spMk id="7" creationId="{2915BB66-46E8-2949-B020-86473542AA7D}"/>
          </ac:spMkLst>
        </pc:spChg>
        <pc:spChg chg="del">
          <ac:chgData name="Bess Dunlevy" userId="dd4b9a8537dbe9d0" providerId="LiveId" clId="{30D0E199-CE2D-4E01-920F-349AF616C0AF}" dt="2023-09-24T16:38:09.807" v="320" actId="478"/>
          <ac:spMkLst>
            <pc:docMk/>
            <pc:sldMk cId="2730906278" sldId="354"/>
            <ac:spMk id="19" creationId="{F6A1FCA9-CE8C-5A4A-A3EB-42AB1CD858F6}"/>
          </ac:spMkLst>
        </pc:spChg>
        <pc:spChg chg="del">
          <ac:chgData name="Bess Dunlevy" userId="dd4b9a8537dbe9d0" providerId="LiveId" clId="{30D0E199-CE2D-4E01-920F-349AF616C0AF}" dt="2023-09-24T16:38:09.143" v="319" actId="478"/>
          <ac:spMkLst>
            <pc:docMk/>
            <pc:sldMk cId="2730906278" sldId="354"/>
            <ac:spMk id="20" creationId="{42D18BE0-D5CD-1F4F-9643-F34D9F44F132}"/>
          </ac:spMkLst>
        </pc:spChg>
        <pc:graphicFrameChg chg="add del mod">
          <ac:chgData name="Bess Dunlevy" userId="dd4b9a8537dbe9d0" providerId="LiveId" clId="{30D0E199-CE2D-4E01-920F-349AF616C0AF}" dt="2023-09-24T16:40:43.402" v="430"/>
          <ac:graphicFrameMkLst>
            <pc:docMk/>
            <pc:sldMk cId="2730906278" sldId="354"/>
            <ac:graphicFrameMk id="3" creationId="{3DCC89AD-4DF6-3B69-4825-D58FFA9A478B}"/>
          </ac:graphicFrameMkLst>
        </pc:graphicFrameChg>
        <pc:graphicFrameChg chg="mod modGraphic">
          <ac:chgData name="Bess Dunlevy" userId="dd4b9a8537dbe9d0" providerId="LiveId" clId="{30D0E199-CE2D-4E01-920F-349AF616C0AF}" dt="2023-09-24T16:42:10.108" v="455" actId="207"/>
          <ac:graphicFrameMkLst>
            <pc:docMk/>
            <pc:sldMk cId="2730906278" sldId="354"/>
            <ac:graphicFrameMk id="4" creationId="{FEF65D44-666B-694E-A122-AE70E100598C}"/>
          </ac:graphicFrameMkLst>
        </pc:graphicFrameChg>
        <pc:graphicFrameChg chg="mod modGraphic">
          <ac:chgData name="Bess Dunlevy" userId="dd4b9a8537dbe9d0" providerId="LiveId" clId="{30D0E199-CE2D-4E01-920F-349AF616C0AF}" dt="2023-09-24T16:54:30.952" v="869" actId="20577"/>
          <ac:graphicFrameMkLst>
            <pc:docMk/>
            <pc:sldMk cId="2730906278" sldId="354"/>
            <ac:graphicFrameMk id="6" creationId="{3F1730E7-B586-1F4C-BD66-72192756CCC4}"/>
          </ac:graphicFrameMkLst>
        </pc:graphicFrameChg>
        <pc:picChg chg="add mod ord">
          <ac:chgData name="Bess Dunlevy" userId="dd4b9a8537dbe9d0" providerId="LiveId" clId="{30D0E199-CE2D-4E01-920F-349AF616C0AF}" dt="2023-09-24T16:56:45.075" v="873" actId="167"/>
          <ac:picMkLst>
            <pc:docMk/>
            <pc:sldMk cId="2730906278" sldId="354"/>
            <ac:picMk id="5" creationId="{213188D7-9096-09C3-7DBD-2D2A783B7F20}"/>
          </ac:picMkLst>
        </pc:picChg>
        <pc:cxnChg chg="del">
          <ac:chgData name="Bess Dunlevy" userId="dd4b9a8537dbe9d0" providerId="LiveId" clId="{30D0E199-CE2D-4E01-920F-349AF616C0AF}" dt="2023-09-24T16:38:46.246" v="373" actId="478"/>
          <ac:cxnSpMkLst>
            <pc:docMk/>
            <pc:sldMk cId="2730906278" sldId="354"/>
            <ac:cxnSpMk id="9" creationId="{0C06B08D-ED6C-884C-B69D-ED661233909D}"/>
          </ac:cxnSpMkLst>
        </pc:cxnChg>
        <pc:cxnChg chg="del">
          <ac:chgData name="Bess Dunlevy" userId="dd4b9a8537dbe9d0" providerId="LiveId" clId="{30D0E199-CE2D-4E01-920F-349AF616C0AF}" dt="2023-09-24T16:38:48.289" v="375" actId="478"/>
          <ac:cxnSpMkLst>
            <pc:docMk/>
            <pc:sldMk cId="2730906278" sldId="354"/>
            <ac:cxnSpMk id="10" creationId="{EEEDFD48-4A40-1D48-9A5A-2803739EBB52}"/>
          </ac:cxnSpMkLst>
        </pc:cxnChg>
        <pc:cxnChg chg="del">
          <ac:chgData name="Bess Dunlevy" userId="dd4b9a8537dbe9d0" providerId="LiveId" clId="{30D0E199-CE2D-4E01-920F-349AF616C0AF}" dt="2023-09-24T16:38:49.408" v="376" actId="478"/>
          <ac:cxnSpMkLst>
            <pc:docMk/>
            <pc:sldMk cId="2730906278" sldId="354"/>
            <ac:cxnSpMk id="11" creationId="{D5F282E8-468E-B646-9916-2CFF74FD5228}"/>
          </ac:cxnSpMkLst>
        </pc:cxnChg>
        <pc:cxnChg chg="del">
          <ac:chgData name="Bess Dunlevy" userId="dd4b9a8537dbe9d0" providerId="LiveId" clId="{30D0E199-CE2D-4E01-920F-349AF616C0AF}" dt="2023-09-24T16:38:50.438" v="377" actId="478"/>
          <ac:cxnSpMkLst>
            <pc:docMk/>
            <pc:sldMk cId="2730906278" sldId="354"/>
            <ac:cxnSpMk id="12" creationId="{1F8F9D34-ABBF-CD47-B370-C3682081ECB7}"/>
          </ac:cxnSpMkLst>
        </pc:cxnChg>
        <pc:cxnChg chg="del">
          <ac:chgData name="Bess Dunlevy" userId="dd4b9a8537dbe9d0" providerId="LiveId" clId="{30D0E199-CE2D-4E01-920F-349AF616C0AF}" dt="2023-09-24T16:38:51.557" v="378" actId="478"/>
          <ac:cxnSpMkLst>
            <pc:docMk/>
            <pc:sldMk cId="2730906278" sldId="354"/>
            <ac:cxnSpMk id="13" creationId="{488E66D4-35F1-0749-94A5-06661D526DEF}"/>
          </ac:cxnSpMkLst>
        </pc:cxnChg>
        <pc:cxnChg chg="del">
          <ac:chgData name="Bess Dunlevy" userId="dd4b9a8537dbe9d0" providerId="LiveId" clId="{30D0E199-CE2D-4E01-920F-349AF616C0AF}" dt="2023-09-24T16:38:52.510" v="379" actId="478"/>
          <ac:cxnSpMkLst>
            <pc:docMk/>
            <pc:sldMk cId="2730906278" sldId="354"/>
            <ac:cxnSpMk id="14" creationId="{9278CE02-95CF-8449-BD07-44473C455A41}"/>
          </ac:cxnSpMkLst>
        </pc:cxnChg>
        <pc:cxnChg chg="del">
          <ac:chgData name="Bess Dunlevy" userId="dd4b9a8537dbe9d0" providerId="LiveId" clId="{30D0E199-CE2D-4E01-920F-349AF616C0AF}" dt="2023-09-24T16:38:47.213" v="374" actId="478"/>
          <ac:cxnSpMkLst>
            <pc:docMk/>
            <pc:sldMk cId="2730906278" sldId="354"/>
            <ac:cxnSpMk id="16" creationId="{6324C7ED-64AD-484D-9C08-17FD7925C42F}"/>
          </ac:cxnSpMkLst>
        </pc:cxnChg>
        <pc:cxnChg chg="del">
          <ac:chgData name="Bess Dunlevy" userId="dd4b9a8537dbe9d0" providerId="LiveId" clId="{30D0E199-CE2D-4E01-920F-349AF616C0AF}" dt="2023-09-24T16:38:53.392" v="380" actId="478"/>
          <ac:cxnSpMkLst>
            <pc:docMk/>
            <pc:sldMk cId="2730906278" sldId="354"/>
            <ac:cxnSpMk id="17" creationId="{A2E42F34-0779-174D-83B1-974009EE7E48}"/>
          </ac:cxnSpMkLst>
        </pc:cxnChg>
        <pc:cxnChg chg="del">
          <ac:chgData name="Bess Dunlevy" userId="dd4b9a8537dbe9d0" providerId="LiveId" clId="{30D0E199-CE2D-4E01-920F-349AF616C0AF}" dt="2023-09-24T16:38:54.046" v="381" actId="478"/>
          <ac:cxnSpMkLst>
            <pc:docMk/>
            <pc:sldMk cId="2730906278" sldId="354"/>
            <ac:cxnSpMk id="18" creationId="{A0ADB485-8982-C94B-98A0-D18719E33118}"/>
          </ac:cxnSpMkLst>
        </pc:cxnChg>
      </pc:sldChg>
      <pc:sldChg chg="addSp delSp modSp mod">
        <pc:chgData name="Bess Dunlevy" userId="dd4b9a8537dbe9d0" providerId="LiveId" clId="{30D0E199-CE2D-4E01-920F-349AF616C0AF}" dt="2023-09-24T16:49:21.736" v="674" actId="1076"/>
        <pc:sldMkLst>
          <pc:docMk/>
          <pc:sldMk cId="16340286" sldId="355"/>
        </pc:sldMkLst>
        <pc:spChg chg="add mod">
          <ac:chgData name="Bess Dunlevy" userId="dd4b9a8537dbe9d0" providerId="LiveId" clId="{30D0E199-CE2D-4E01-920F-349AF616C0AF}" dt="2023-09-24T16:48:53.681" v="666" actId="20577"/>
          <ac:spMkLst>
            <pc:docMk/>
            <pc:sldMk cId="16340286" sldId="355"/>
            <ac:spMk id="2" creationId="{064E5607-D751-B93E-DAB5-CADE4FB65D43}"/>
          </ac:spMkLst>
        </pc:spChg>
        <pc:spChg chg="mod">
          <ac:chgData name="Bess Dunlevy" userId="dd4b9a8537dbe9d0" providerId="LiveId" clId="{30D0E199-CE2D-4E01-920F-349AF616C0AF}" dt="2023-09-24T16:48:57.426" v="668" actId="207"/>
          <ac:spMkLst>
            <pc:docMk/>
            <pc:sldMk cId="16340286" sldId="355"/>
            <ac:spMk id="9" creationId="{C670453B-BD9D-DB4A-9825-07A394AEC48A}"/>
          </ac:spMkLst>
        </pc:spChg>
        <pc:spChg chg="mod">
          <ac:chgData name="Bess Dunlevy" userId="dd4b9a8537dbe9d0" providerId="LiveId" clId="{30D0E199-CE2D-4E01-920F-349AF616C0AF}" dt="2023-09-24T16:49:04.904" v="671" actId="1076"/>
          <ac:spMkLst>
            <pc:docMk/>
            <pc:sldMk cId="16340286" sldId="355"/>
            <ac:spMk id="11" creationId="{D33FADFB-CBD3-0243-9624-F13E440D20BB}"/>
          </ac:spMkLst>
        </pc:spChg>
        <pc:spChg chg="del">
          <ac:chgData name="Bess Dunlevy" userId="dd4b9a8537dbe9d0" providerId="LiveId" clId="{30D0E199-CE2D-4E01-920F-349AF616C0AF}" dt="2023-09-24T16:48:24.693" v="649" actId="478"/>
          <ac:spMkLst>
            <pc:docMk/>
            <pc:sldMk cId="16340286" sldId="355"/>
            <ac:spMk id="12" creationId="{492EB330-BF1E-124B-AA76-BE91C3EA6CE1}"/>
          </ac:spMkLst>
        </pc:spChg>
        <pc:spChg chg="del">
          <ac:chgData name="Bess Dunlevy" userId="dd4b9a8537dbe9d0" providerId="LiveId" clId="{30D0E199-CE2D-4E01-920F-349AF616C0AF}" dt="2023-09-24T16:48:24.136" v="648" actId="478"/>
          <ac:spMkLst>
            <pc:docMk/>
            <pc:sldMk cId="16340286" sldId="355"/>
            <ac:spMk id="13" creationId="{E79BBE1D-A489-4646-9DCD-84FE56327CF0}"/>
          </ac:spMkLst>
        </pc:spChg>
        <pc:graphicFrameChg chg="mod">
          <ac:chgData name="Bess Dunlevy" userId="dd4b9a8537dbe9d0" providerId="LiveId" clId="{30D0E199-CE2D-4E01-920F-349AF616C0AF}" dt="2023-09-24T16:48:22.517" v="647" actId="1076"/>
          <ac:graphicFrameMkLst>
            <pc:docMk/>
            <pc:sldMk cId="16340286" sldId="355"/>
            <ac:graphicFrameMk id="8" creationId="{7260819E-19AD-234D-816F-75185284835B}"/>
          </ac:graphicFrameMkLst>
        </pc:graphicFrameChg>
        <pc:graphicFrameChg chg="mod">
          <ac:chgData name="Bess Dunlevy" userId="dd4b9a8537dbe9d0" providerId="LiveId" clId="{30D0E199-CE2D-4E01-920F-349AF616C0AF}" dt="2023-09-24T16:49:04.904" v="671" actId="1076"/>
          <ac:graphicFrameMkLst>
            <pc:docMk/>
            <pc:sldMk cId="16340286" sldId="355"/>
            <ac:graphicFrameMk id="10" creationId="{8309AA52-0799-5F4D-B618-10008BEBD958}"/>
          </ac:graphicFrameMkLst>
        </pc:graphicFrameChg>
        <pc:cxnChg chg="add mod">
          <ac:chgData name="Bess Dunlevy" userId="dd4b9a8537dbe9d0" providerId="LiveId" clId="{30D0E199-CE2D-4E01-920F-349AF616C0AF}" dt="2023-09-24T16:49:21.736" v="674" actId="1076"/>
          <ac:cxnSpMkLst>
            <pc:docMk/>
            <pc:sldMk cId="16340286" sldId="355"/>
            <ac:cxnSpMk id="4" creationId="{CBFD9B2A-C8E2-C54B-7BA6-E775C3185E06}"/>
          </ac:cxnSpMkLst>
        </pc:cxnChg>
      </pc:sldChg>
      <pc:sldChg chg="addSp delSp modSp add mod">
        <pc:chgData name="Bess Dunlevy" userId="dd4b9a8537dbe9d0" providerId="LiveId" clId="{30D0E199-CE2D-4E01-920F-349AF616C0AF}" dt="2023-09-24T16:48:48.628" v="663" actId="20577"/>
        <pc:sldMkLst>
          <pc:docMk/>
          <pc:sldMk cId="1179924037" sldId="356"/>
        </pc:sldMkLst>
        <pc:spChg chg="mod">
          <ac:chgData name="Bess Dunlevy" userId="dd4b9a8537dbe9d0" providerId="LiveId" clId="{30D0E199-CE2D-4E01-920F-349AF616C0AF}" dt="2023-09-24T16:36:12.565" v="162" actId="20577"/>
          <ac:spMkLst>
            <pc:docMk/>
            <pc:sldMk cId="1179924037" sldId="356"/>
            <ac:spMk id="9" creationId="{CB9D49A6-86F7-B744-828A-D7C1D9D15D8C}"/>
          </ac:spMkLst>
        </pc:spChg>
        <pc:spChg chg="mod">
          <ac:chgData name="Bess Dunlevy" userId="dd4b9a8537dbe9d0" providerId="LiveId" clId="{30D0E199-CE2D-4E01-920F-349AF616C0AF}" dt="2023-09-24T16:36:26.916" v="191" actId="20577"/>
          <ac:spMkLst>
            <pc:docMk/>
            <pc:sldMk cId="1179924037" sldId="356"/>
            <ac:spMk id="40" creationId="{3D228105-4E93-5547-9BEF-E95CD9F56261}"/>
          </ac:spMkLst>
        </pc:spChg>
        <pc:spChg chg="mod">
          <ac:chgData name="Bess Dunlevy" userId="dd4b9a8537dbe9d0" providerId="LiveId" clId="{30D0E199-CE2D-4E01-920F-349AF616C0AF}" dt="2023-09-24T16:36:55.697" v="231" actId="20577"/>
          <ac:spMkLst>
            <pc:docMk/>
            <pc:sldMk cId="1179924037" sldId="356"/>
            <ac:spMk id="42" creationId="{654ED905-7DF4-7E45-815D-8A6F50BD2A35}"/>
          </ac:spMkLst>
        </pc:spChg>
        <pc:spChg chg="mod">
          <ac:chgData name="Bess Dunlevy" userId="dd4b9a8537dbe9d0" providerId="LiveId" clId="{30D0E199-CE2D-4E01-920F-349AF616C0AF}" dt="2023-09-24T16:36:32.760" v="193" actId="207"/>
          <ac:spMkLst>
            <pc:docMk/>
            <pc:sldMk cId="1179924037" sldId="356"/>
            <ac:spMk id="44" creationId="{FD3A13C4-E78F-724D-BF30-9B4138762961}"/>
          </ac:spMkLst>
        </pc:spChg>
        <pc:spChg chg="mod">
          <ac:chgData name="Bess Dunlevy" userId="dd4b9a8537dbe9d0" providerId="LiveId" clId="{30D0E199-CE2D-4E01-920F-349AF616C0AF}" dt="2023-09-24T16:36:34.776" v="194" actId="207"/>
          <ac:spMkLst>
            <pc:docMk/>
            <pc:sldMk cId="1179924037" sldId="356"/>
            <ac:spMk id="45" creationId="{160EF463-7BA4-C140-B281-29D544D6376D}"/>
          </ac:spMkLst>
        </pc:spChg>
        <pc:spChg chg="mod">
          <ac:chgData name="Bess Dunlevy" userId="dd4b9a8537dbe9d0" providerId="LiveId" clId="{30D0E199-CE2D-4E01-920F-349AF616C0AF}" dt="2023-09-24T16:36:30.983" v="192" actId="207"/>
          <ac:spMkLst>
            <pc:docMk/>
            <pc:sldMk cId="1179924037" sldId="356"/>
            <ac:spMk id="46" creationId="{92054AB8-EBC5-1047-AD46-31E6D065CA45}"/>
          </ac:spMkLst>
        </pc:spChg>
        <pc:spChg chg="mod">
          <ac:chgData name="Bess Dunlevy" userId="dd4b9a8537dbe9d0" providerId="LiveId" clId="{30D0E199-CE2D-4E01-920F-349AF616C0AF}" dt="2023-09-24T16:37:05.845" v="261" actId="20577"/>
          <ac:spMkLst>
            <pc:docMk/>
            <pc:sldMk cId="1179924037" sldId="356"/>
            <ac:spMk id="47" creationId="{2548BEE3-A974-DC4E-9E9C-1EE7CFD5EF06}"/>
          </ac:spMkLst>
        </pc:spChg>
        <pc:spChg chg="mod">
          <ac:chgData name="Bess Dunlevy" userId="dd4b9a8537dbe9d0" providerId="LiveId" clId="{30D0E199-CE2D-4E01-920F-349AF616C0AF}" dt="2023-09-24T16:37:26.632" v="307" actId="20577"/>
          <ac:spMkLst>
            <pc:docMk/>
            <pc:sldMk cId="1179924037" sldId="356"/>
            <ac:spMk id="49" creationId="{96E0CE3B-1B24-344F-9D20-0D3E26721F3A}"/>
          </ac:spMkLst>
        </pc:spChg>
        <pc:spChg chg="mod">
          <ac:chgData name="Bess Dunlevy" userId="dd4b9a8537dbe9d0" providerId="LiveId" clId="{30D0E199-CE2D-4E01-920F-349AF616C0AF}" dt="2023-09-24T16:37:48.016" v="317" actId="20577"/>
          <ac:spMkLst>
            <pc:docMk/>
            <pc:sldMk cId="1179924037" sldId="356"/>
            <ac:spMk id="51" creationId="{268A1D8F-ED63-8F48-B9E4-4BDDDF9B48AB}"/>
          </ac:spMkLst>
        </pc:spChg>
        <pc:spChg chg="mod">
          <ac:chgData name="Bess Dunlevy" userId="dd4b9a8537dbe9d0" providerId="LiveId" clId="{30D0E199-CE2D-4E01-920F-349AF616C0AF}" dt="2023-09-24T16:36:40.905" v="197" actId="207"/>
          <ac:spMkLst>
            <pc:docMk/>
            <pc:sldMk cId="1179924037" sldId="356"/>
            <ac:spMk id="53" creationId="{BDA40E49-45E7-A744-88C0-12BC470C236A}"/>
          </ac:spMkLst>
        </pc:spChg>
        <pc:spChg chg="mod">
          <ac:chgData name="Bess Dunlevy" userId="dd4b9a8537dbe9d0" providerId="LiveId" clId="{30D0E199-CE2D-4E01-920F-349AF616C0AF}" dt="2023-09-24T16:36:38.833" v="196" actId="207"/>
          <ac:spMkLst>
            <pc:docMk/>
            <pc:sldMk cId="1179924037" sldId="356"/>
            <ac:spMk id="55" creationId="{86746B7D-B52D-4941-A37D-E63B673D5DEE}"/>
          </ac:spMkLst>
        </pc:spChg>
        <pc:spChg chg="mod">
          <ac:chgData name="Bess Dunlevy" userId="dd4b9a8537dbe9d0" providerId="LiveId" clId="{30D0E199-CE2D-4E01-920F-349AF616C0AF}" dt="2023-09-24T16:36:37.025" v="195" actId="207"/>
          <ac:spMkLst>
            <pc:docMk/>
            <pc:sldMk cId="1179924037" sldId="356"/>
            <ac:spMk id="64" creationId="{D29DD01A-13BF-744A-9B64-9D86AC88EDDE}"/>
          </ac:spMkLst>
        </pc:spChg>
        <pc:spChg chg="mod">
          <ac:chgData name="Bess Dunlevy" userId="dd4b9a8537dbe9d0" providerId="LiveId" clId="{30D0E199-CE2D-4E01-920F-349AF616C0AF}" dt="2023-09-24T16:48:48.628" v="663" actId="20577"/>
          <ac:spMkLst>
            <pc:docMk/>
            <pc:sldMk cId="1179924037" sldId="356"/>
            <ac:spMk id="65" creationId="{DCAE84B5-A598-8941-B4AD-51887AC426D8}"/>
          </ac:spMkLst>
        </pc:spChg>
        <pc:picChg chg="add mod ord">
          <ac:chgData name="Bess Dunlevy" userId="dd4b9a8537dbe9d0" providerId="LiveId" clId="{30D0E199-CE2D-4E01-920F-349AF616C0AF}" dt="2023-09-24T16:37:17.617" v="287" actId="1076"/>
          <ac:picMkLst>
            <pc:docMk/>
            <pc:sldMk cId="1179924037" sldId="356"/>
            <ac:picMk id="2" creationId="{9865536C-CEB6-11E7-2232-BCFB5CE0733C}"/>
          </ac:picMkLst>
        </pc:picChg>
        <pc:picChg chg="del">
          <ac:chgData name="Bess Dunlevy" userId="dd4b9a8537dbe9d0" providerId="LiveId" clId="{30D0E199-CE2D-4E01-920F-349AF616C0AF}" dt="2023-09-24T16:35:45.796" v="112" actId="478"/>
          <ac:picMkLst>
            <pc:docMk/>
            <pc:sldMk cId="1179924037" sldId="356"/>
            <ac:picMk id="70" creationId="{219503DE-DA47-8548-A6B3-EDAA57B7A890}"/>
          </ac:picMkLst>
        </pc:picChg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515959737133741"/>
          <c:y val="6.4460288752088299E-2"/>
          <c:w val="0.77597904269812024"/>
          <c:h val="0.91107809873211099"/>
        </c:manualLayout>
      </c:layout>
      <c:barChart>
        <c:barDir val="bar"/>
        <c:grouping val="clustered"/>
        <c:varyColors val="0"/>
        <c:ser>
          <c:idx val="1"/>
          <c:order val="0"/>
          <c:tx>
            <c:strRef>
              <c:f>Sheet1!$B$1</c:f>
              <c:strCache>
                <c:ptCount val="1"/>
                <c:pt idx="0">
                  <c:v>終了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A19-D146-984C-846EC845E546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5A19-D146-984C-846EC845E546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A19-D146-984C-846EC845E546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5A19-D146-984C-846EC845E546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5A19-D146-984C-846EC845E546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5A19-D146-984C-846EC845E546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5A19-D146-984C-846EC845E546}"/>
              </c:ext>
            </c:extLst>
          </c:dPt>
          <c:cat>
            <c:strRef>
              <c:f>Sheet1!$A$2:$A$15</c:f>
              <c:strCache>
                <c:ptCount val="14"/>
                <c:pt idx="0">
                  <c:v>コンポーネント 1</c:v>
                </c:pt>
                <c:pt idx="1">
                  <c:v>コンポーネント 1 実績</c:v>
                </c:pt>
                <c:pt idx="2">
                  <c:v>コンポーネント 2</c:v>
                </c:pt>
                <c:pt idx="3">
                  <c:v>コンポーネント 2 実績</c:v>
                </c:pt>
                <c:pt idx="4">
                  <c:v>コンポーネント 3</c:v>
                </c:pt>
                <c:pt idx="5">
                  <c:v>コンポーネント 3 実績</c:v>
                </c:pt>
                <c:pt idx="6">
                  <c:v>コンポーネント 4</c:v>
                </c:pt>
                <c:pt idx="7">
                  <c:v>コンポーネント 4 実績</c:v>
                </c:pt>
                <c:pt idx="8">
                  <c:v>コンポーネント 5</c:v>
                </c:pt>
                <c:pt idx="9">
                  <c:v>コンポーネント 5 実績</c:v>
                </c:pt>
                <c:pt idx="10">
                  <c:v>コンポーネント 6</c:v>
                </c:pt>
                <c:pt idx="11">
                  <c:v>コンポーネント 6 実績</c:v>
                </c:pt>
                <c:pt idx="12">
                  <c:v>コンポーネント 7</c:v>
                </c:pt>
                <c:pt idx="13">
                  <c:v>コンポーネント 7 実績</c:v>
                </c:pt>
              </c:strCache>
            </c:strRef>
          </c:cat>
          <c:val>
            <c:numRef>
              <c:f>Sheet1!$B$2:$B$15</c:f>
              <c:numCache>
                <c:formatCode>mm/dd/yy;@</c:formatCode>
                <c:ptCount val="14"/>
                <c:pt idx="0">
                  <c:v>45839</c:v>
                </c:pt>
                <c:pt idx="1">
                  <c:v>45837</c:v>
                </c:pt>
                <c:pt idx="2">
                  <c:v>45830</c:v>
                </c:pt>
                <c:pt idx="3">
                  <c:v>45809</c:v>
                </c:pt>
                <c:pt idx="4">
                  <c:v>45879</c:v>
                </c:pt>
                <c:pt idx="5">
                  <c:v>45881</c:v>
                </c:pt>
                <c:pt idx="6">
                  <c:v>45931</c:v>
                </c:pt>
                <c:pt idx="7">
                  <c:v>45986</c:v>
                </c:pt>
                <c:pt idx="8">
                  <c:v>46001</c:v>
                </c:pt>
                <c:pt idx="9">
                  <c:v>45972</c:v>
                </c:pt>
                <c:pt idx="10">
                  <c:v>45992</c:v>
                </c:pt>
                <c:pt idx="11">
                  <c:v>45992</c:v>
                </c:pt>
                <c:pt idx="12">
                  <c:v>46001</c:v>
                </c:pt>
                <c:pt idx="13">
                  <c:v>46016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F4E-7542-90B7-7A624205ECCA}"/>
            </c:ext>
          </c:extLst>
        </c:ser>
        <c:ser>
          <c:idx val="2"/>
          <c:order val="1"/>
          <c:tx>
            <c:strRef>
              <c:f>Sheet1!$C$1</c:f>
              <c:strCache>
                <c:ptCount val="1"/>
                <c:pt idx="0">
                  <c:v>開始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Sheet1!$A$2:$A$15</c:f>
              <c:strCache>
                <c:ptCount val="14"/>
                <c:pt idx="0">
                  <c:v>コンポーネント 1</c:v>
                </c:pt>
                <c:pt idx="1">
                  <c:v>コンポーネント 1 実績</c:v>
                </c:pt>
                <c:pt idx="2">
                  <c:v>コンポーネント 2</c:v>
                </c:pt>
                <c:pt idx="3">
                  <c:v>コンポーネント 2 実績</c:v>
                </c:pt>
                <c:pt idx="4">
                  <c:v>コンポーネント 3</c:v>
                </c:pt>
                <c:pt idx="5">
                  <c:v>コンポーネント 3 実績</c:v>
                </c:pt>
                <c:pt idx="6">
                  <c:v>コンポーネント 4</c:v>
                </c:pt>
                <c:pt idx="7">
                  <c:v>コンポーネント 4 実績</c:v>
                </c:pt>
                <c:pt idx="8">
                  <c:v>コンポーネント 5</c:v>
                </c:pt>
                <c:pt idx="9">
                  <c:v>コンポーネント 5 実績</c:v>
                </c:pt>
                <c:pt idx="10">
                  <c:v>コンポーネント 6</c:v>
                </c:pt>
                <c:pt idx="11">
                  <c:v>コンポーネント 6 実績</c:v>
                </c:pt>
                <c:pt idx="12">
                  <c:v>コンポーネント 7</c:v>
                </c:pt>
                <c:pt idx="13">
                  <c:v>コンポーネント 7 実績</c:v>
                </c:pt>
              </c:strCache>
            </c:strRef>
          </c:cat>
          <c:val>
            <c:numRef>
              <c:f>Sheet1!$C$2:$C$15</c:f>
              <c:numCache>
                <c:formatCode>mm/dd/yy;@</c:formatCode>
                <c:ptCount val="14"/>
                <c:pt idx="0">
                  <c:v>45782</c:v>
                </c:pt>
                <c:pt idx="1">
                  <c:v>45787</c:v>
                </c:pt>
                <c:pt idx="2">
                  <c:v>45818</c:v>
                </c:pt>
                <c:pt idx="3">
                  <c:v>45800</c:v>
                </c:pt>
                <c:pt idx="4">
                  <c:v>45852</c:v>
                </c:pt>
                <c:pt idx="5">
                  <c:v>45852</c:v>
                </c:pt>
                <c:pt idx="6">
                  <c:v>45870</c:v>
                </c:pt>
                <c:pt idx="7">
                  <c:v>45883</c:v>
                </c:pt>
                <c:pt idx="8">
                  <c:v>45901</c:v>
                </c:pt>
                <c:pt idx="9">
                  <c:v>45931</c:v>
                </c:pt>
                <c:pt idx="10">
                  <c:v>45931</c:v>
                </c:pt>
                <c:pt idx="11">
                  <c:v>45931</c:v>
                </c:pt>
                <c:pt idx="12">
                  <c:v>45971</c:v>
                </c:pt>
                <c:pt idx="13">
                  <c:v>45971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F4E-7542-90B7-7A624205ECC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34475776"/>
        <c:axId val="1334768784"/>
      </c:barChart>
      <c:catAx>
        <c:axId val="1334475776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pPr>
            <a:endParaRPr lang="ja-JP"/>
          </a:p>
        </c:txPr>
        <c:crossAx val="1334768784"/>
        <c:crosses val="autoZero"/>
        <c:auto val="1"/>
        <c:lblAlgn val="ctr"/>
        <c:lblOffset val="100"/>
        <c:noMultiLvlLbl val="0"/>
      </c:catAx>
      <c:valAx>
        <c:axId val="1334768784"/>
        <c:scaling>
          <c:orientation val="minMax"/>
          <c:max val="46100"/>
          <c:min val="45770"/>
        </c:scaling>
        <c:delete val="0"/>
        <c:axPos val="t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mm/dd/yy;@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ja-JP"/>
          </a:p>
        </c:txPr>
        <c:crossAx val="1334475776"/>
        <c:crosses val="autoZero"/>
        <c:crossBetween val="between"/>
        <c:majorUnit val="30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400">
          <a:latin typeface="Century Gothic" panose="020B0502020202020204" pitchFamily="34" charset="0"/>
        </a:defRPr>
      </a:pPr>
      <a:endParaRPr lang="ja-JP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8173021618256055"/>
          <c:y val="6.2148617167634715E-2"/>
          <c:w val="0.51429519571391469"/>
          <c:h val="0.93785138283236524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支出額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1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AD1-6B48-BAB6-3A167ABB94C4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AD1-6B48-BAB6-3A167ABB94C4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EAD1-6B48-BAB6-3A167ABB94C4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EAD1-6B48-BAB6-3A167ABB94C4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EAD1-6B48-BAB6-3A167ABB94C4}"/>
              </c:ext>
            </c:extLst>
          </c:dPt>
          <c:dPt>
            <c:idx val="5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EAD1-6B48-BAB6-3A167ABB94C4}"/>
              </c:ext>
            </c:extLst>
          </c:dPt>
          <c:dPt>
            <c:idx val="6"/>
            <c:bubble3D val="0"/>
            <c:spPr>
              <a:solidFill>
                <a:schemeClr val="accent1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EAD1-6B48-BAB6-3A167ABB94C4}"/>
              </c:ext>
            </c:extLst>
          </c:dPt>
          <c:dPt>
            <c:idx val="7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EAD1-6B48-BAB6-3A167ABB94C4}"/>
              </c:ext>
            </c:extLst>
          </c:dPt>
          <c:dPt>
            <c:idx val="8"/>
            <c:bubble3D val="0"/>
            <c:spPr>
              <a:solidFill>
                <a:schemeClr val="accent3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EAD1-6B48-BAB6-3A167ABB94C4}"/>
              </c:ext>
            </c:extLst>
          </c:dPt>
          <c:dPt>
            <c:idx val="9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EAD1-6B48-BAB6-3A167ABB94C4}"/>
              </c:ext>
            </c:extLst>
          </c:dPt>
          <c:dPt>
            <c:idx val="10"/>
            <c:bubble3D val="0"/>
            <c:spPr>
              <a:solidFill>
                <a:schemeClr val="accent5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EAD1-6B48-BAB6-3A167ABB94C4}"/>
              </c:ext>
            </c:extLst>
          </c:dPt>
          <c:dPt>
            <c:idx val="11"/>
            <c:bubble3D val="0"/>
            <c:spPr>
              <a:solidFill>
                <a:schemeClr val="accent6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EAD1-6B48-BAB6-3A167ABB94C4}"/>
              </c:ext>
            </c:extLst>
          </c:dPt>
          <c:dPt>
            <c:idx val="12"/>
            <c:bubble3D val="0"/>
            <c:spPr>
              <a:solidFill>
                <a:schemeClr val="accent1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EAD1-6B48-BAB6-3A167ABB94C4}"/>
              </c:ext>
            </c:extLst>
          </c:dPt>
          <c:dPt>
            <c:idx val="13"/>
            <c:bubble3D val="0"/>
            <c:spPr>
              <a:solidFill>
                <a:schemeClr val="accent2">
                  <a:lumMod val="80000"/>
                  <a:lumOff val="2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EAD1-6B48-BAB6-3A167ABB94C4}"/>
              </c:ext>
            </c:extLst>
          </c:dPt>
          <c:dLbls>
            <c:dLbl>
              <c:idx val="11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7-EAD1-6B48-BAB6-3A167ABB94C4}"/>
                </c:ext>
              </c:extLst>
            </c:dLbl>
            <c:dLbl>
              <c:idx val="1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9-EAD1-6B48-BAB6-3A167ABB94C4}"/>
                </c:ext>
              </c:extLst>
            </c:dLbl>
            <c:dLbl>
              <c:idx val="1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1B-EAD1-6B48-BAB6-3A167ABB94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bg1"/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Sheet1!$A$2:$A$9</c:f>
              <c:strCache>
                <c:ptCount val="8"/>
                <c:pt idx="0">
                  <c:v>予算項目 1</c:v>
                </c:pt>
                <c:pt idx="1">
                  <c:v>予算項目 2</c:v>
                </c:pt>
                <c:pt idx="2">
                  <c:v>予算項目 3</c:v>
                </c:pt>
                <c:pt idx="3">
                  <c:v>予算項目 4</c:v>
                </c:pt>
                <c:pt idx="4">
                  <c:v>予算項目 5</c:v>
                </c:pt>
                <c:pt idx="5">
                  <c:v>予算項目 6</c:v>
                </c:pt>
                <c:pt idx="6">
                  <c:v>予算項目 7</c:v>
                </c:pt>
                <c:pt idx="7">
                  <c:v>予算項目 8</c:v>
                </c:pt>
              </c:strCache>
            </c:strRef>
          </c:cat>
          <c:val>
            <c:numRef>
              <c:f>Sheet1!$B$2:$B$9</c:f>
              <c:numCache>
                <c:formatCode>_("$"* #,##0.00_);_("$"* \(#,##0.00\);_("$"* "-"??_);_(@_)</c:formatCode>
                <c:ptCount val="8"/>
                <c:pt idx="0">
                  <c:v>450</c:v>
                </c:pt>
                <c:pt idx="1">
                  <c:v>220</c:v>
                </c:pt>
                <c:pt idx="2">
                  <c:v>1102.56</c:v>
                </c:pt>
                <c:pt idx="3">
                  <c:v>400</c:v>
                </c:pt>
                <c:pt idx="4">
                  <c:v>765.09</c:v>
                </c:pt>
                <c:pt idx="5">
                  <c:v>430</c:v>
                </c:pt>
                <c:pt idx="6">
                  <c:v>234.98</c:v>
                </c:pt>
                <c:pt idx="7">
                  <c:v>800.04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D2D-454B-BE49-879E26930A1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3345980576149905"/>
          <c:y val="0.17068007243423058"/>
          <c:w val="0.24702766094479284"/>
          <c:h val="0.7455398896351402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Century Gothic" panose="020B0502020202020204" pitchFamily="34" charset="0"/>
              <a:ea typeface="MS PGothic" panose="020B0600070205080204" pitchFamily="34" charset="-128"/>
              <a:cs typeface="+mn-cs"/>
            </a:defRPr>
          </a:pPr>
          <a:endParaRPr lang="ja-JP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ja-JP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リスクの数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D0-BF47-99CB-8F5F940FDDD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D0-BF47-99CB-8F5F940FDDD8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AD0-BF47-99CB-8F5F940FDDD8}"/>
              </c:ext>
            </c:extLst>
          </c:dPt>
          <c:cat>
            <c:strRef>
              <c:f>Sheet1!$A$2:$A$5</c:f>
              <c:strCache>
                <c:ptCount val="4"/>
                <c:pt idx="0">
                  <c:v>高</c:v>
                </c:pt>
                <c:pt idx="1">
                  <c:v>中</c:v>
                </c:pt>
                <c:pt idx="2">
                  <c:v>低</c:v>
                </c:pt>
                <c:pt idx="3">
                  <c:v>潜在的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12</c:v>
                </c:pt>
                <c:pt idx="1">
                  <c:v>8</c:v>
                </c:pt>
                <c:pt idx="2">
                  <c:v>5</c:v>
                </c:pt>
                <c:pt idx="3">
                  <c:v>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D0-BF47-99CB-8F5F940FD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5"/>
        <c:axId val="202755712"/>
        <c:axId val="202750816"/>
      </c:barChart>
      <c:catAx>
        <c:axId val="20275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pPr>
            <a:endParaRPr lang="ja-JP"/>
          </a:p>
        </c:txPr>
        <c:crossAx val="202750816"/>
        <c:crosses val="autoZero"/>
        <c:auto val="1"/>
        <c:lblAlgn val="ctr"/>
        <c:lblOffset val="100"/>
        <c:noMultiLvlLbl val="0"/>
      </c:catAx>
      <c:valAx>
        <c:axId val="20275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ja-JP"/>
          </a:p>
        </c:txPr>
        <c:crossAx val="20275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ja-JP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問題の数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D0-BF47-99CB-8F5F940FDDD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D0-BF47-99CB-8F5F940FDDD8}"/>
              </c:ext>
            </c:extLst>
          </c:dPt>
          <c:dPt>
            <c:idx val="2"/>
            <c:invertIfNegative val="0"/>
            <c:bubble3D val="0"/>
            <c:spPr>
              <a:solidFill>
                <a:srgbClr val="92D05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AD0-BF47-99CB-8F5F940FDDD8}"/>
              </c:ext>
            </c:extLst>
          </c:dPt>
          <c:cat>
            <c:strRef>
              <c:f>Sheet1!$A$2:$A$4</c:f>
              <c:strCache>
                <c:ptCount val="3"/>
                <c:pt idx="0">
                  <c:v>高</c:v>
                </c:pt>
                <c:pt idx="1">
                  <c:v>中</c:v>
                </c:pt>
                <c:pt idx="2">
                  <c:v>低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</c:v>
                </c:pt>
                <c:pt idx="1">
                  <c:v>5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2AD0-BF47-99CB-8F5F940FDD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5"/>
        <c:axId val="202755712"/>
        <c:axId val="202750816"/>
      </c:barChart>
      <c:catAx>
        <c:axId val="202755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pPr>
            <a:endParaRPr lang="ja-JP"/>
          </a:p>
        </c:txPr>
        <c:crossAx val="202750816"/>
        <c:crosses val="autoZero"/>
        <c:auto val="1"/>
        <c:lblAlgn val="ctr"/>
        <c:lblOffset val="100"/>
        <c:noMultiLvlLbl val="0"/>
      </c:catAx>
      <c:valAx>
        <c:axId val="2027508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ja-JP"/>
          </a:p>
        </c:txPr>
        <c:crossAx val="202755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ja-JP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2"/>
          <c:order val="0"/>
          <c:tx>
            <c:strRef>
              <c:f>Sheet1!$B$1</c:f>
              <c:strCache>
                <c:ptCount val="1"/>
                <c:pt idx="0">
                  <c:v>日数</c:v>
                </c:pt>
              </c:strCache>
            </c:strRef>
          </c:tx>
          <c:spPr>
            <a:solidFill>
              <a:schemeClr val="accent5">
                <a:lumMod val="50000"/>
              </a:schemeClr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08-9A4F-9F62-F9645D7C84B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08-9A4F-9F62-F9645D7C84B3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08-9A4F-9F62-F9645D7C84B3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CE08-9A4F-9F62-F9645D7C84B3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CE08-9A4F-9F62-F9645D7C84B3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CE08-9A4F-9F62-F9645D7C84B3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CE08-9A4F-9F62-F9645D7C84B3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CE08-9A4F-9F62-F9645D7C84B3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CE08-9A4F-9F62-F9645D7C84B3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3-CE08-9A4F-9F62-F9645D7C84B3}"/>
              </c:ext>
            </c:extLst>
          </c:dPt>
          <c:dPt>
            <c:idx val="10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CE08-9A4F-9F62-F9645D7C84B3}"/>
              </c:ext>
            </c:extLst>
          </c:dPt>
          <c:dPt>
            <c:idx val="11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CE08-9A4F-9F62-F9645D7C84B3}"/>
              </c:ext>
            </c:extLst>
          </c:dPt>
          <c:dPt>
            <c:idx val="12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CE08-9A4F-9F62-F9645D7C84B3}"/>
              </c:ext>
            </c:extLst>
          </c:dPt>
          <c:dPt>
            <c:idx val="13"/>
            <c:invertIfNegative val="0"/>
            <c:bubble3D val="0"/>
            <c:spPr>
              <a:solidFill>
                <a:schemeClr val="accent5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B-CE08-9A4F-9F62-F9645D7C84B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Century Gothic" panose="020B0502020202020204" pitchFamily="34" charset="0"/>
                    <a:ea typeface="+mn-ea"/>
                    <a:cs typeface="+mn-cs"/>
                  </a:defRPr>
                </a:pPr>
                <a:endParaRPr lang="ja-JP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Sheet1!$A$2:$A$15</c:f>
              <c:strCache>
                <c:ptCount val="14"/>
                <c:pt idx="0">
                  <c:v>リソース 1</c:v>
                </c:pt>
                <c:pt idx="1">
                  <c:v>リソース 2</c:v>
                </c:pt>
                <c:pt idx="2">
                  <c:v>リソース 3</c:v>
                </c:pt>
                <c:pt idx="3">
                  <c:v>リソース 4</c:v>
                </c:pt>
                <c:pt idx="4">
                  <c:v>リソース 5</c:v>
                </c:pt>
                <c:pt idx="5">
                  <c:v>リソース 6</c:v>
                </c:pt>
                <c:pt idx="6">
                  <c:v>リソース 7</c:v>
                </c:pt>
                <c:pt idx="7">
                  <c:v>リソース 8</c:v>
                </c:pt>
                <c:pt idx="8">
                  <c:v>リソース 9</c:v>
                </c:pt>
                <c:pt idx="9">
                  <c:v>リソース 10</c:v>
                </c:pt>
                <c:pt idx="10">
                  <c:v>リソース 11</c:v>
                </c:pt>
                <c:pt idx="11">
                  <c:v>リソース 12</c:v>
                </c:pt>
                <c:pt idx="12">
                  <c:v>リソース 13</c:v>
                </c:pt>
                <c:pt idx="13">
                  <c:v>リソース 14</c:v>
                </c:pt>
              </c:strCache>
            </c:strRef>
          </c:cat>
          <c:val>
            <c:numRef>
              <c:f>Sheet1!$B$2:$B$15</c:f>
              <c:numCache>
                <c:formatCode>_("$"* #,##0.00_);_("$"* \(#,##0.00\);_("$"* "-"??_);_(@_)</c:formatCode>
                <c:ptCount val="14"/>
                <c:pt idx="0">
                  <c:v>1100</c:v>
                </c:pt>
                <c:pt idx="1">
                  <c:v>8405</c:v>
                </c:pt>
                <c:pt idx="2">
                  <c:v>4532</c:v>
                </c:pt>
                <c:pt idx="3">
                  <c:v>4567</c:v>
                </c:pt>
                <c:pt idx="4">
                  <c:v>23423</c:v>
                </c:pt>
                <c:pt idx="5">
                  <c:v>3578</c:v>
                </c:pt>
                <c:pt idx="6">
                  <c:v>8762</c:v>
                </c:pt>
                <c:pt idx="7">
                  <c:v>456</c:v>
                </c:pt>
                <c:pt idx="8">
                  <c:v>1238</c:v>
                </c:pt>
                <c:pt idx="9">
                  <c:v>9823</c:v>
                </c:pt>
                <c:pt idx="10">
                  <c:v>54</c:v>
                </c:pt>
                <c:pt idx="11">
                  <c:v>4567</c:v>
                </c:pt>
                <c:pt idx="12">
                  <c:v>761</c:v>
                </c:pt>
                <c:pt idx="13">
                  <c:v>789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990-A94B-88FE-4F35F4F9183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205897104"/>
        <c:axId val="1338991040"/>
      </c:barChart>
      <c:catAx>
        <c:axId val="12058971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+mn-cs"/>
              </a:defRPr>
            </a:pPr>
            <a:endParaRPr lang="ja-JP"/>
          </a:p>
        </c:txPr>
        <c:crossAx val="1338991040"/>
        <c:crosses val="autoZero"/>
        <c:auto val="1"/>
        <c:lblAlgn val="ctr"/>
        <c:lblOffset val="100"/>
        <c:noMultiLvlLbl val="0"/>
      </c:catAx>
      <c:valAx>
        <c:axId val="1338991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_(&quot;$&quot;* #,##0.00_);_(&quot;$&quot;* \(#,##0.00\);_(&quot;$&quot;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+mn-ea"/>
                <a:cs typeface="+mn-cs"/>
              </a:defRPr>
            </a:pPr>
            <a:endParaRPr lang="ja-JP"/>
          </a:p>
        </c:txPr>
        <c:crossAx val="1205897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atin typeface="Century Gothic" panose="020B0502020202020204" pitchFamily="34" charset="0"/>
        </a:defRPr>
      </a:pPr>
      <a:endParaRPr lang="ja-JP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6AFEDE-F1BF-6A4A-80D9-CCB6DC4EFE3D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711C10-233D-DA48-A5CB-9365BBABB6B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3076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1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722494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423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12827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82729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31472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711C10-233D-DA48-A5CB-9365BBABB6B4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15673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7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4897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028810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C0711C10-233D-DA48-A5CB-9365BBABB6B4}" type="slidenum">
              <a:rPr/>
              <a:t>9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2264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34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8398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67388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15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9773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3701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17093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5901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076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721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1E756-E947-FD4A-8A23-D2C983A1A8BD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80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1">
                <a:lumMod val="95000"/>
                <a:alpha val="40000"/>
              </a:schemeClr>
            </a:gs>
            <a:gs pos="100000">
              <a:schemeClr val="bg1">
                <a:lumMod val="75000"/>
              </a:schemeClr>
            </a:gs>
          </a:gsLst>
          <a:lin ang="135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81E756-E947-FD4A-8A23-D2C983A1A8BD}" type="datetimeFigureOut">
              <a:rPr lang="en-US" smtClean="0"/>
              <a:t>3/1/2024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0669D-EC37-AA42-8CD3-B0788BD38FC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9608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hyperlink" Target="https://jp.smartsheet.com/try-it?trp=1183907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7" Type="http://schemas.openxmlformats.org/officeDocument/2006/relationships/slide" Target="slide5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4.xml"/><Relationship Id="rId4" Type="http://schemas.openxmlformats.org/officeDocument/2006/relationships/slide" Target="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diamond pattern background">
            <a:extLst>
              <a:ext uri="{FF2B5EF4-FFF2-40B4-BE49-F238E27FC236}">
                <a16:creationId xmlns:a16="http://schemas.microsoft.com/office/drawing/2014/main" id="{5124D091-4C9E-893A-D38B-FF2FBA48819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>
            <a:hlinkClick r:id="rId4"/>
            <a:extLst>
              <a:ext uri="{FF2B5EF4-FFF2-40B4-BE49-F238E27FC236}">
                <a16:creationId xmlns:a16="http://schemas.microsoft.com/office/drawing/2014/main" id="{011ABEA2-A0A4-2545-BC5F-D7F8CEFC99D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919522" y="307317"/>
            <a:ext cx="3037943" cy="604232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D25B69A5-3B0C-C540-8CC8-9794435EA004}"/>
              </a:ext>
            </a:extLst>
          </p:cNvPr>
          <p:cNvSpPr txBox="1"/>
          <p:nvPr/>
        </p:nvSpPr>
        <p:spPr>
          <a:xfrm>
            <a:off x="151784" y="285444"/>
            <a:ext cx="642046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エグゼクティブ プロジェクト ステータス レポート </a:t>
            </a:r>
            <a:br>
              <a:rPr lang="en-US" sz="2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</a:br>
            <a:r>
              <a:rPr lang="ja-JP" sz="2200" b="1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PowerPoint テンプレート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E98E647-E4C9-4B4B-888B-2F662C468983}"/>
              </a:ext>
            </a:extLst>
          </p:cNvPr>
          <p:cNvSpPr txBox="1"/>
          <p:nvPr/>
        </p:nvSpPr>
        <p:spPr>
          <a:xfrm>
            <a:off x="285572" y="2327949"/>
            <a:ext cx="813808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36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組織/団体名</a:t>
            </a:r>
          </a:p>
          <a:p>
            <a:pPr rtl="0"/>
            <a:r>
              <a:rPr lang="ja-JP" sz="2000">
                <a:solidFill>
                  <a:schemeClr val="tx2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 </a:t>
            </a:r>
          </a:p>
          <a:p>
            <a:pPr rtl="0"/>
            <a:r>
              <a:rPr lang="ja-JP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0000/00/00</a:t>
            </a:r>
          </a:p>
          <a:p>
            <a:pPr rtl="0"/>
            <a:r>
              <a:rPr lang="ja-JP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 </a:t>
            </a:r>
          </a:p>
          <a:p>
            <a:pPr rtl="0"/>
            <a:r>
              <a:rPr lang="ja-JP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住所</a:t>
            </a:r>
          </a:p>
          <a:p>
            <a:pPr rtl="0"/>
            <a:r>
              <a:rPr lang="ja-JP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連絡先電話番号</a:t>
            </a:r>
          </a:p>
          <a:p>
            <a:pPr rtl="0"/>
            <a:r>
              <a:rPr lang="ja-JP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Web アドレス</a:t>
            </a:r>
          </a:p>
          <a:p>
            <a:pPr rtl="0"/>
            <a:r>
              <a:rPr lang="ja-JP" sz="14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メール アドレス</a:t>
            </a:r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75C502E9-323D-6147-AE85-54814FCF265C}"/>
              </a:ext>
            </a:extLst>
          </p:cNvPr>
          <p:cNvCxnSpPr>
            <a:cxnSpLocks/>
          </p:cNvCxnSpPr>
          <p:nvPr/>
        </p:nvCxnSpPr>
        <p:spPr>
          <a:xfrm>
            <a:off x="285572" y="1935207"/>
            <a:ext cx="11671893" cy="0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73E4A99-8E98-9C49-BEA2-1DA828E7F9B3}"/>
              </a:ext>
            </a:extLst>
          </p:cNvPr>
          <p:cNvGrpSpPr/>
          <p:nvPr/>
        </p:nvGrpSpPr>
        <p:grpSpPr>
          <a:xfrm>
            <a:off x="8691080" y="2406242"/>
            <a:ext cx="2932884" cy="2890404"/>
            <a:chOff x="415636" y="923060"/>
            <a:chExt cx="2932884" cy="2890404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BFDED863-2973-1644-9532-648285F6B0E9}"/>
                </a:ext>
              </a:extLst>
            </p:cNvPr>
            <p:cNvSpPr/>
            <p:nvPr/>
          </p:nvSpPr>
          <p:spPr>
            <a:xfrm>
              <a:off x="415636" y="923060"/>
              <a:ext cx="2932884" cy="2890404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MS PGothic" panose="020B0600070205080204" pitchFamily="34" charset="-128"/>
              </a:endParaRPr>
            </a:p>
          </p:txBody>
        </p:sp>
        <p:sp>
          <p:nvSpPr>
            <p:cNvPr id="16" name="5-Point Star 15">
              <a:extLst>
                <a:ext uri="{FF2B5EF4-FFF2-40B4-BE49-F238E27FC236}">
                  <a16:creationId xmlns:a16="http://schemas.microsoft.com/office/drawing/2014/main" id="{8A17C04B-3B6F-B640-8C13-8A28DEB19342}"/>
                </a:ext>
              </a:extLst>
            </p:cNvPr>
            <p:cNvSpPr/>
            <p:nvPr/>
          </p:nvSpPr>
          <p:spPr>
            <a:xfrm>
              <a:off x="666342" y="1048616"/>
              <a:ext cx="2431473" cy="2431473"/>
            </a:xfrm>
            <a:prstGeom prst="star5">
              <a:avLst/>
            </a:prstGeom>
            <a:solidFill>
              <a:schemeClr val="accent5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ea typeface="MS PGothic" panose="020B0600070205080204" pitchFamily="34" charset="-128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EA10552-11D4-8049-A191-37D70CB0C373}"/>
                </a:ext>
              </a:extLst>
            </p:cNvPr>
            <p:cNvSpPr txBox="1"/>
            <p:nvPr/>
          </p:nvSpPr>
          <p:spPr>
            <a:xfrm>
              <a:off x="666341" y="1644986"/>
              <a:ext cx="2431473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rtl="0"/>
              <a:r>
                <a:rPr lang="ja-JP" sz="4400" b="1">
                  <a:solidFill>
                    <a:schemeClr val="bg1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自社の</a:t>
              </a:r>
            </a:p>
            <a:p>
              <a:pPr algn="ctr" rtl="0"/>
              <a:r>
                <a:rPr lang="ja-JP" sz="4400" b="1">
                  <a:solidFill>
                    <a:schemeClr val="bg1"/>
                  </a:solidFill>
                  <a:latin typeface="Century Gothic" panose="020B0502020202020204" pitchFamily="34" charset="0"/>
                  <a:ea typeface="MS PGothic" panose="020B0600070205080204" pitchFamily="34" charset="-128"/>
                </a:rPr>
                <a:t>ロゴ</a:t>
              </a:r>
            </a:p>
          </p:txBody>
        </p: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92FE157-1C86-3441-A861-8D9B293C61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452263"/>
              </p:ext>
            </p:extLst>
          </p:nvPr>
        </p:nvGraphicFramePr>
        <p:xfrm>
          <a:off x="285572" y="5824152"/>
          <a:ext cx="11404472" cy="734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3277">
                  <a:extLst>
                    <a:ext uri="{9D8B030D-6E8A-4147-A177-3AD203B41FA5}">
                      <a16:colId xmlns:a16="http://schemas.microsoft.com/office/drawing/2014/main" val="690628749"/>
                    </a:ext>
                  </a:extLst>
                </a:gridCol>
                <a:gridCol w="2956039">
                  <a:extLst>
                    <a:ext uri="{9D8B030D-6E8A-4147-A177-3AD203B41FA5}">
                      <a16:colId xmlns:a16="http://schemas.microsoft.com/office/drawing/2014/main" val="3049906053"/>
                    </a:ext>
                  </a:extLst>
                </a:gridCol>
                <a:gridCol w="666022">
                  <a:extLst>
                    <a:ext uri="{9D8B030D-6E8A-4147-A177-3AD203B41FA5}">
                      <a16:colId xmlns:a16="http://schemas.microsoft.com/office/drawing/2014/main" val="4260011339"/>
                    </a:ext>
                  </a:extLst>
                </a:gridCol>
                <a:gridCol w="3806813">
                  <a:extLst>
                    <a:ext uri="{9D8B030D-6E8A-4147-A177-3AD203B41FA5}">
                      <a16:colId xmlns:a16="http://schemas.microsoft.com/office/drawing/2014/main" val="1259121771"/>
                    </a:ext>
                  </a:extLst>
                </a:gridCol>
                <a:gridCol w="761819">
                  <a:extLst>
                    <a:ext uri="{9D8B030D-6E8A-4147-A177-3AD203B41FA5}">
                      <a16:colId xmlns:a16="http://schemas.microsoft.com/office/drawing/2014/main" val="2523715833"/>
                    </a:ext>
                  </a:extLst>
                </a:gridCol>
                <a:gridCol w="1790502">
                  <a:extLst>
                    <a:ext uri="{9D8B030D-6E8A-4147-A177-3AD203B41FA5}">
                      <a16:colId xmlns:a16="http://schemas.microsoft.com/office/drawing/2014/main" val="2610600395"/>
                    </a:ext>
                  </a:extLst>
                </a:gridCol>
              </a:tblGrid>
              <a:tr h="3670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 baseline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準備担当者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 baseline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 baseline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役職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 baseline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 baseline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日付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 baseline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8310180"/>
                  </a:ext>
                </a:extLst>
              </a:tr>
              <a:tr h="367060"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 baseline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承認者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 baseline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 baseline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役職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 baseline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 baseline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日付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000" b="0" baseline="0" dirty="0">
                          <a:solidFill>
                            <a:sysClr val="windowText" lastClr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99225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0150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bstract diamond pattern background">
            <a:extLst>
              <a:ext uri="{FF2B5EF4-FFF2-40B4-BE49-F238E27FC236}">
                <a16:creationId xmlns:a16="http://schemas.microsoft.com/office/drawing/2014/main" id="{9865536C-CEB6-11E7-2232-BCFB5CE0733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81586" y="6477000"/>
            <a:ext cx="82834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 b="1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Arial" charset="0"/>
              </a:rPr>
              <a:t>プロジェクト レポート</a:t>
            </a: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CF8312F4-008A-8B46-B9CC-E4456F84C996}"/>
              </a:ext>
            </a:extLst>
          </p:cNvPr>
          <p:cNvSpPr/>
          <p:nvPr/>
        </p:nvSpPr>
        <p:spPr>
          <a:xfrm>
            <a:off x="0" y="6479366"/>
            <a:ext cx="12192000" cy="384048"/>
          </a:xfrm>
          <a:custGeom>
            <a:avLst/>
            <a:gdLst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2192000 w 12192000"/>
              <a:gd name="connsiteY3" fmla="*/ 6887 h 527823"/>
              <a:gd name="connsiteX4" fmla="*/ 12192000 w 12192000"/>
              <a:gd name="connsiteY4" fmla="*/ 527823 h 527823"/>
              <a:gd name="connsiteX5" fmla="*/ 0 w 12192000"/>
              <a:gd name="connsiteY5" fmla="*/ 527823 h 527823"/>
              <a:gd name="connsiteX6" fmla="*/ 0 w 12192000"/>
              <a:gd name="connsiteY6" fmla="*/ 6887 h 527823"/>
              <a:gd name="connsiteX0" fmla="*/ 0 w 12192000"/>
              <a:gd name="connsiteY0" fmla="*/ 6887 h 527823"/>
              <a:gd name="connsiteX1" fmla="*/ 11054576 w 12192000"/>
              <a:gd name="connsiteY1" fmla="*/ 3716 h 527823"/>
              <a:gd name="connsiteX2" fmla="*/ 11288751 w 12192000"/>
              <a:gd name="connsiteY2" fmla="*/ 0 h 527823"/>
              <a:gd name="connsiteX3" fmla="*/ 11508059 w 12192000"/>
              <a:gd name="connsiteY3" fmla="*/ 7434 h 527823"/>
              <a:gd name="connsiteX4" fmla="*/ 12192000 w 12192000"/>
              <a:gd name="connsiteY4" fmla="*/ 6887 h 527823"/>
              <a:gd name="connsiteX5" fmla="*/ 12192000 w 12192000"/>
              <a:gd name="connsiteY5" fmla="*/ 527823 h 527823"/>
              <a:gd name="connsiteX6" fmla="*/ 0 w 12192000"/>
              <a:gd name="connsiteY6" fmla="*/ 527823 h 527823"/>
              <a:gd name="connsiteX7" fmla="*/ 0 w 12192000"/>
              <a:gd name="connsiteY7" fmla="*/ 6887 h 527823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508059 w 12192000"/>
              <a:gd name="connsiteY3" fmla="*/ 3718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710 h 524646"/>
              <a:gd name="connsiteX1" fmla="*/ 11054576 w 12192000"/>
              <a:gd name="connsiteY1" fmla="*/ 539 h 524646"/>
              <a:gd name="connsiteX2" fmla="*/ 11296185 w 12192000"/>
              <a:gd name="connsiteY2" fmla="*/ 160375 h 524646"/>
              <a:gd name="connsiteX3" fmla="*/ 11784284 w 12192000"/>
              <a:gd name="connsiteY3" fmla="*/ 0 h 524646"/>
              <a:gd name="connsiteX4" fmla="*/ 12192000 w 12192000"/>
              <a:gd name="connsiteY4" fmla="*/ 3710 h 524646"/>
              <a:gd name="connsiteX5" fmla="*/ 12192000 w 12192000"/>
              <a:gd name="connsiteY5" fmla="*/ 524646 h 524646"/>
              <a:gd name="connsiteX6" fmla="*/ 0 w 12192000"/>
              <a:gd name="connsiteY6" fmla="*/ 524646 h 524646"/>
              <a:gd name="connsiteX7" fmla="*/ 0 w 12192000"/>
              <a:gd name="connsiteY7" fmla="*/ 3710 h 524646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296185 w 12192000"/>
              <a:gd name="connsiteY2" fmla="*/ 159836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05457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38547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626385 w 12192000"/>
              <a:gd name="connsiteY2" fmla="*/ 172609 h 524107"/>
              <a:gd name="connsiteX3" fmla="*/ 11825559 w 12192000"/>
              <a:gd name="connsiteY3" fmla="*/ 3719 h 524107"/>
              <a:gd name="connsiteX4" fmla="*/ 12192000 w 12192000"/>
              <a:gd name="connsiteY4" fmla="*/ 3171 h 524107"/>
              <a:gd name="connsiteX5" fmla="*/ 12192000 w 12192000"/>
              <a:gd name="connsiteY5" fmla="*/ 524107 h 524107"/>
              <a:gd name="connsiteX6" fmla="*/ 0 w 12192000"/>
              <a:gd name="connsiteY6" fmla="*/ 524107 h 524107"/>
              <a:gd name="connsiteX7" fmla="*/ 0 w 12192000"/>
              <a:gd name="connsiteY7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1825559 w 12192000"/>
              <a:gd name="connsiteY2" fmla="*/ 3719 h 524107"/>
              <a:gd name="connsiteX3" fmla="*/ 12192000 w 12192000"/>
              <a:gd name="connsiteY3" fmla="*/ 3171 h 524107"/>
              <a:gd name="connsiteX4" fmla="*/ 12192000 w 12192000"/>
              <a:gd name="connsiteY4" fmla="*/ 524107 h 524107"/>
              <a:gd name="connsiteX5" fmla="*/ 0 w 12192000"/>
              <a:gd name="connsiteY5" fmla="*/ 524107 h 524107"/>
              <a:gd name="connsiteX6" fmla="*/ 0 w 12192000"/>
              <a:gd name="connsiteY6" fmla="*/ 3171 h 524107"/>
              <a:gd name="connsiteX0" fmla="*/ 0 w 12192000"/>
              <a:gd name="connsiteY0" fmla="*/ 3171 h 524107"/>
              <a:gd name="connsiteX1" fmla="*/ 11429226 w 12192000"/>
              <a:gd name="connsiteY1" fmla="*/ 0 h 524107"/>
              <a:gd name="connsiteX2" fmla="*/ 12192000 w 12192000"/>
              <a:gd name="connsiteY2" fmla="*/ 3171 h 524107"/>
              <a:gd name="connsiteX3" fmla="*/ 12192000 w 12192000"/>
              <a:gd name="connsiteY3" fmla="*/ 524107 h 524107"/>
              <a:gd name="connsiteX4" fmla="*/ 0 w 12192000"/>
              <a:gd name="connsiteY4" fmla="*/ 524107 h 524107"/>
              <a:gd name="connsiteX5" fmla="*/ 0 w 12192000"/>
              <a:gd name="connsiteY5" fmla="*/ 3171 h 524107"/>
              <a:gd name="connsiteX0" fmla="*/ 0 w 12192000"/>
              <a:gd name="connsiteY0" fmla="*/ 0 h 520936"/>
              <a:gd name="connsiteX1" fmla="*/ 12192000 w 12192000"/>
              <a:gd name="connsiteY1" fmla="*/ 0 h 520936"/>
              <a:gd name="connsiteX2" fmla="*/ 12192000 w 12192000"/>
              <a:gd name="connsiteY2" fmla="*/ 520936 h 520936"/>
              <a:gd name="connsiteX3" fmla="*/ 0 w 12192000"/>
              <a:gd name="connsiteY3" fmla="*/ 520936 h 520936"/>
              <a:gd name="connsiteX4" fmla="*/ 0 w 12192000"/>
              <a:gd name="connsiteY4" fmla="*/ 0 h 520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20936">
                <a:moveTo>
                  <a:pt x="0" y="0"/>
                </a:moveTo>
                <a:lnTo>
                  <a:pt x="12192000" y="0"/>
                </a:lnTo>
                <a:lnTo>
                  <a:pt x="12192000" y="520936"/>
                </a:lnTo>
                <a:lnTo>
                  <a:pt x="0" y="520936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50000"/>
                  <a:shade val="30000"/>
                  <a:satMod val="115000"/>
                </a:schemeClr>
              </a:gs>
              <a:gs pos="50000">
                <a:schemeClr val="bg1">
                  <a:lumMod val="50000"/>
                  <a:shade val="67500"/>
                  <a:satMod val="115000"/>
                </a:schemeClr>
              </a:gs>
              <a:gs pos="100000">
                <a:schemeClr val="bg1">
                  <a:lumMod val="50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entury Gothic" panose="020B0502020202020204" pitchFamily="34" charset="0"/>
              <a:ea typeface="MS PGothic" panose="020B0600070205080204" pitchFamily="34" charset="-128"/>
            </a:endParaRPr>
          </a:p>
        </p:txBody>
      </p:sp>
      <p:sp>
        <p:nvSpPr>
          <p:cNvPr id="6" name="Parallelogram 5">
            <a:extLst>
              <a:ext uri="{FF2B5EF4-FFF2-40B4-BE49-F238E27FC236}">
                <a16:creationId xmlns:a16="http://schemas.microsoft.com/office/drawing/2014/main" id="{8A162E46-AFAD-E846-BF5C-F20FF11EA0EF}"/>
              </a:ext>
            </a:extLst>
          </p:cNvPr>
          <p:cNvSpPr/>
          <p:nvPr/>
        </p:nvSpPr>
        <p:spPr>
          <a:xfrm>
            <a:off x="11793977" y="6479366"/>
            <a:ext cx="397211" cy="384048"/>
          </a:xfrm>
          <a:prstGeom prst="parallelogram">
            <a:avLst>
              <a:gd name="adj" fmla="val 65219"/>
            </a:avLst>
          </a:prstGeom>
          <a:solidFill>
            <a:srgbClr val="F0A6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ea typeface="MS PGothic" panose="020B0600070205080204" pitchFamily="34" charset="-128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B9D49A6-86F7-B744-828A-D7C1D9D15D8C}"/>
              </a:ext>
            </a:extLst>
          </p:cNvPr>
          <p:cNvSpPr txBox="1"/>
          <p:nvPr/>
        </p:nvSpPr>
        <p:spPr>
          <a:xfrm>
            <a:off x="367748" y="6477000"/>
            <a:ext cx="113794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ja-JP">
                <a:solidFill>
                  <a:schemeClr val="bg1"/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エグゼクティブ プロジェクト ステータス レポート PowerPoint | 目次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E760FD-6E50-FD4F-B597-7E228EDE51FD}"/>
              </a:ext>
            </a:extLst>
          </p:cNvPr>
          <p:cNvSpPr txBox="1"/>
          <p:nvPr/>
        </p:nvSpPr>
        <p:spPr>
          <a:xfrm>
            <a:off x="367748" y="248400"/>
            <a:ext cx="100540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目次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3D228105-4E93-5547-9BEF-E95CD9F56261}"/>
              </a:ext>
            </a:extLst>
          </p:cNvPr>
          <p:cNvSpPr txBox="1"/>
          <p:nvPr/>
        </p:nvSpPr>
        <p:spPr>
          <a:xfrm>
            <a:off x="936088" y="1252258"/>
            <a:ext cx="2169184" cy="646331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rtl="0"/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  <a:cs typeface="Montserrat Bold" charset="0"/>
              </a:rPr>
              <a:t>プロジェクトの詳細と</a:t>
            </a:r>
            <a:br>
              <a:rPr lang="en-US" dirty="0">
                <a:latin typeface="Century Gothic" panose="020B0502020202020204" pitchFamily="34" charset="0"/>
                <a:ea typeface="MS PGothic" panose="020B0600070205080204" pitchFamily="34" charset="-128"/>
                <a:cs typeface="Montserrat Bold" charset="0"/>
              </a:rPr>
            </a:br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  <a:cs typeface="Montserrat Bold" charset="0"/>
              </a:rPr>
              <a:t>コンポーネント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654ED905-7DF4-7E45-815D-8A6F50BD2A35}"/>
              </a:ext>
            </a:extLst>
          </p:cNvPr>
          <p:cNvSpPr txBox="1"/>
          <p:nvPr/>
        </p:nvSpPr>
        <p:spPr>
          <a:xfrm>
            <a:off x="936088" y="2779833"/>
            <a:ext cx="3070224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  <a:cs typeface="Montserrat Bold" charset="0"/>
              </a:rPr>
              <a:t>進捗状況の計画と実績</a:t>
            </a:r>
          </a:p>
        </p:txBody>
      </p:sp>
      <p:sp>
        <p:nvSpPr>
          <p:cNvPr id="44" name="TextBox 43">
            <a:hlinkClick r:id="rId4" action="ppaction://hlinksldjump"/>
            <a:extLst>
              <a:ext uri="{FF2B5EF4-FFF2-40B4-BE49-F238E27FC236}">
                <a16:creationId xmlns:a16="http://schemas.microsoft.com/office/drawing/2014/main" id="{FD3A13C4-E78F-724D-BF30-9B4138762961}"/>
              </a:ext>
            </a:extLst>
          </p:cNvPr>
          <p:cNvSpPr txBox="1"/>
          <p:nvPr/>
        </p:nvSpPr>
        <p:spPr>
          <a:xfrm>
            <a:off x="304279" y="232739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ja-JP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Montserrat Light" charset="0"/>
              </a:rPr>
              <a:t>2</a:t>
            </a:r>
          </a:p>
        </p:txBody>
      </p:sp>
      <p:sp>
        <p:nvSpPr>
          <p:cNvPr id="45" name="TextBox 44">
            <a:hlinkClick r:id="rId5" action="ppaction://hlinksldjump"/>
            <a:extLst>
              <a:ext uri="{FF2B5EF4-FFF2-40B4-BE49-F238E27FC236}">
                <a16:creationId xmlns:a16="http://schemas.microsoft.com/office/drawing/2014/main" id="{160EF463-7BA4-C140-B281-29D544D6376D}"/>
              </a:ext>
            </a:extLst>
          </p:cNvPr>
          <p:cNvSpPr txBox="1"/>
          <p:nvPr/>
        </p:nvSpPr>
        <p:spPr>
          <a:xfrm>
            <a:off x="304278" y="3663164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ja-JP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Montserrat Light" charset="0"/>
              </a:rPr>
              <a:t>3</a:t>
            </a:r>
          </a:p>
        </p:txBody>
      </p:sp>
      <p:sp>
        <p:nvSpPr>
          <p:cNvPr id="46" name="TextBox 45">
            <a:hlinkClick r:id="rId6" action="ppaction://hlinksldjump"/>
            <a:extLst>
              <a:ext uri="{FF2B5EF4-FFF2-40B4-BE49-F238E27FC236}">
                <a16:creationId xmlns:a16="http://schemas.microsoft.com/office/drawing/2014/main" id="{92054AB8-EBC5-1047-AD46-31E6D065CA45}"/>
              </a:ext>
            </a:extLst>
          </p:cNvPr>
          <p:cNvSpPr txBox="1"/>
          <p:nvPr/>
        </p:nvSpPr>
        <p:spPr>
          <a:xfrm>
            <a:off x="304278" y="96833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ja-JP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Montserrat Light" charset="0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2548BEE3-A974-DC4E-9E9C-1EE7CFD5EF06}"/>
              </a:ext>
            </a:extLst>
          </p:cNvPr>
          <p:cNvSpPr txBox="1"/>
          <p:nvPr/>
        </p:nvSpPr>
        <p:spPr>
          <a:xfrm>
            <a:off x="936088" y="4097511"/>
            <a:ext cx="2502851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  <a:cs typeface="Montserrat Bold" charset="0"/>
              </a:rPr>
              <a:t>予算の内訳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6E0CE3B-1B24-344F-9D20-0D3E26721F3A}"/>
              </a:ext>
            </a:extLst>
          </p:cNvPr>
          <p:cNvSpPr txBox="1"/>
          <p:nvPr/>
        </p:nvSpPr>
        <p:spPr>
          <a:xfrm>
            <a:off x="5013485" y="2769442"/>
            <a:ext cx="274139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  <a:cs typeface="Montserrat Bold" charset="0"/>
              </a:rPr>
              <a:t>財務リソース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268A1D8F-ED63-8F48-B9E4-4BDDDF9B48AB}"/>
              </a:ext>
            </a:extLst>
          </p:cNvPr>
          <p:cNvSpPr txBox="1"/>
          <p:nvPr/>
        </p:nvSpPr>
        <p:spPr>
          <a:xfrm>
            <a:off x="5013485" y="4133626"/>
            <a:ext cx="883575" cy="369332"/>
          </a:xfrm>
          <a:prstGeom prst="rect">
            <a:avLst/>
          </a:prstGeom>
          <a:noFill/>
        </p:spPr>
        <p:txBody>
          <a:bodyPr wrap="none" rtlCol="0" anchor="ctr" anchorCtr="0">
            <a:spAutoFit/>
          </a:bodyPr>
          <a:lstStyle/>
          <a:p>
            <a:pPr rtl="0"/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  <a:cs typeface="Montserrat Bold" charset="0"/>
              </a:rPr>
              <a:t>コメント</a:t>
            </a:r>
          </a:p>
        </p:txBody>
      </p:sp>
      <p:sp>
        <p:nvSpPr>
          <p:cNvPr id="53" name="TextBox 52">
            <a:hlinkClick r:id="rId6" action="ppaction://hlinksldjump"/>
            <a:extLst>
              <a:ext uri="{FF2B5EF4-FFF2-40B4-BE49-F238E27FC236}">
                <a16:creationId xmlns:a16="http://schemas.microsoft.com/office/drawing/2014/main" id="{BDA40E49-45E7-A744-88C0-12BC470C236A}"/>
              </a:ext>
            </a:extLst>
          </p:cNvPr>
          <p:cNvSpPr txBox="1"/>
          <p:nvPr/>
        </p:nvSpPr>
        <p:spPr>
          <a:xfrm>
            <a:off x="4381676" y="3705292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ja-JP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Montserrat Light" charset="0"/>
              </a:rPr>
              <a:t>6</a:t>
            </a:r>
          </a:p>
        </p:txBody>
      </p:sp>
      <p:sp>
        <p:nvSpPr>
          <p:cNvPr id="55" name="TextBox 54">
            <a:hlinkClick r:id="rId4" action="ppaction://hlinksldjump"/>
            <a:extLst>
              <a:ext uri="{FF2B5EF4-FFF2-40B4-BE49-F238E27FC236}">
                <a16:creationId xmlns:a16="http://schemas.microsoft.com/office/drawing/2014/main" id="{86746B7D-B52D-4941-A37D-E63B673D5DEE}"/>
              </a:ext>
            </a:extLst>
          </p:cNvPr>
          <p:cNvSpPr txBox="1"/>
          <p:nvPr/>
        </p:nvSpPr>
        <p:spPr>
          <a:xfrm>
            <a:off x="4381675" y="2346232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ja-JP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Montserrat Light" charset="0"/>
              </a:rPr>
              <a:t>5</a:t>
            </a:r>
          </a:p>
        </p:txBody>
      </p:sp>
      <p:sp>
        <p:nvSpPr>
          <p:cNvPr id="64" name="TextBox 63">
            <a:hlinkClick r:id="rId7" action="ppaction://hlinksldjump"/>
            <a:extLst>
              <a:ext uri="{FF2B5EF4-FFF2-40B4-BE49-F238E27FC236}">
                <a16:creationId xmlns:a16="http://schemas.microsoft.com/office/drawing/2014/main" id="{D29DD01A-13BF-744A-9B64-9D86AC88EDDE}"/>
              </a:ext>
            </a:extLst>
          </p:cNvPr>
          <p:cNvSpPr txBox="1"/>
          <p:nvPr/>
        </p:nvSpPr>
        <p:spPr>
          <a:xfrm>
            <a:off x="4381675" y="922949"/>
            <a:ext cx="526106" cy="1010533"/>
          </a:xfrm>
          <a:prstGeom prst="rect">
            <a:avLst/>
          </a:prstGeom>
          <a:noFill/>
        </p:spPr>
        <p:txBody>
          <a:bodyPr wrap="none" tIns="320040" rtlCol="0">
            <a:spAutoFit/>
          </a:bodyPr>
          <a:lstStyle/>
          <a:p>
            <a:pPr algn="r" rtl="0">
              <a:lnSpc>
                <a:spcPts val="5000"/>
              </a:lnSpc>
            </a:pPr>
            <a:r>
              <a:rPr lang="ja-JP" sz="48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  <a:cs typeface="Montserrat Light" charset="0"/>
              </a:rPr>
              <a:t>4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DCAE84B5-A598-8941-B4AD-51887AC426D8}"/>
              </a:ext>
            </a:extLst>
          </p:cNvPr>
          <p:cNvSpPr txBox="1"/>
          <p:nvPr/>
        </p:nvSpPr>
        <p:spPr>
          <a:xfrm>
            <a:off x="5013485" y="1405259"/>
            <a:ext cx="3371390" cy="369332"/>
          </a:xfrm>
          <a:prstGeom prst="rect">
            <a:avLst/>
          </a:prstGeom>
          <a:noFill/>
        </p:spPr>
        <p:txBody>
          <a:bodyPr wrap="square" rtlCol="0" anchor="ctr" anchorCtr="0">
            <a:spAutoFit/>
          </a:bodyPr>
          <a:lstStyle/>
          <a:p>
            <a:pPr rtl="0"/>
            <a:r>
              <a:rPr lang="ja-JP">
                <a:latin typeface="Century Gothic" panose="020B0502020202020204" pitchFamily="34" charset="0"/>
                <a:ea typeface="MS PGothic" panose="020B0600070205080204" pitchFamily="34" charset="-128"/>
                <a:cs typeface="Montserrat Bold" charset="0"/>
              </a:rPr>
              <a:t>リスク/問題</a:t>
            </a:r>
          </a:p>
        </p:txBody>
      </p:sp>
    </p:spTree>
    <p:extLst>
      <p:ext uri="{BB962C8B-B14F-4D97-AF65-F5344CB8AC3E}">
        <p14:creationId xmlns:p14="http://schemas.microsoft.com/office/powerpoint/2010/main" val="1179924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bstract diamond pattern background">
            <a:extLst>
              <a:ext uri="{FF2B5EF4-FFF2-40B4-BE49-F238E27FC236}">
                <a16:creationId xmlns:a16="http://schemas.microsoft.com/office/drawing/2014/main" id="{213188D7-9096-09C3-7DBD-2D2A783B7F2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FEF65D44-666B-694E-A122-AE70E100598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7020852"/>
              </p:ext>
            </p:extLst>
          </p:nvPr>
        </p:nvGraphicFramePr>
        <p:xfrm>
          <a:off x="451134" y="929469"/>
          <a:ext cx="11431896" cy="114129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2051">
                  <a:extLst>
                    <a:ext uri="{9D8B030D-6E8A-4147-A177-3AD203B41FA5}">
                      <a16:colId xmlns:a16="http://schemas.microsoft.com/office/drawing/2014/main" val="3324479843"/>
                    </a:ext>
                  </a:extLst>
                </a:gridCol>
                <a:gridCol w="4153897">
                  <a:extLst>
                    <a:ext uri="{9D8B030D-6E8A-4147-A177-3AD203B41FA5}">
                      <a16:colId xmlns:a16="http://schemas.microsoft.com/office/drawing/2014/main" val="2514661359"/>
                    </a:ext>
                  </a:extLst>
                </a:gridCol>
                <a:gridCol w="1562051">
                  <a:extLst>
                    <a:ext uri="{9D8B030D-6E8A-4147-A177-3AD203B41FA5}">
                      <a16:colId xmlns:a16="http://schemas.microsoft.com/office/drawing/2014/main" val="1484756175"/>
                    </a:ext>
                  </a:extLst>
                </a:gridCol>
                <a:gridCol w="4153897">
                  <a:extLst>
                    <a:ext uri="{9D8B030D-6E8A-4147-A177-3AD203B41FA5}">
                      <a16:colId xmlns:a16="http://schemas.microsoft.com/office/drawing/2014/main" val="3286568053"/>
                    </a:ext>
                  </a:extLst>
                </a:gridCol>
              </a:tblGrid>
              <a:tr h="380431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プロジェクト名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u="none" strike="noStrike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名前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 コード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b="0" i="0" u="none" strike="noStrike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12345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2813327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プロジェクト マネージャー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名前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ステータス入力日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100" u="none" strike="noStrike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YY/MM/DD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7133171"/>
                  </a:ext>
                </a:extLst>
              </a:tr>
              <a:tr h="380431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対象期間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100" u="none" strike="noStrike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YY/MM/DD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完了予定日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100" u="none" strike="noStrike" baseline="0" dirty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YY/MM/DD</a:t>
                      </a:r>
                    </a:p>
                  </a:txBody>
                  <a:tcPr marL="85725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38553471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3F1730E7-B586-1F4C-BD66-72192756CC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84228790"/>
              </p:ext>
            </p:extLst>
          </p:nvPr>
        </p:nvGraphicFramePr>
        <p:xfrm>
          <a:off x="451134" y="2409872"/>
          <a:ext cx="11431896" cy="408431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2051">
                  <a:extLst>
                    <a:ext uri="{9D8B030D-6E8A-4147-A177-3AD203B41FA5}">
                      <a16:colId xmlns:a16="http://schemas.microsoft.com/office/drawing/2014/main" val="4260491130"/>
                    </a:ext>
                  </a:extLst>
                </a:gridCol>
                <a:gridCol w="4153897">
                  <a:extLst>
                    <a:ext uri="{9D8B030D-6E8A-4147-A177-3AD203B41FA5}">
                      <a16:colId xmlns:a16="http://schemas.microsoft.com/office/drawing/2014/main" val="91412843"/>
                    </a:ext>
                  </a:extLst>
                </a:gridCol>
                <a:gridCol w="1562051">
                  <a:extLst>
                    <a:ext uri="{9D8B030D-6E8A-4147-A177-3AD203B41FA5}">
                      <a16:colId xmlns:a16="http://schemas.microsoft.com/office/drawing/2014/main" val="2839457675"/>
                    </a:ext>
                  </a:extLst>
                </a:gridCol>
                <a:gridCol w="4153897">
                  <a:extLst>
                    <a:ext uri="{9D8B030D-6E8A-4147-A177-3AD203B41FA5}">
                      <a16:colId xmlns:a16="http://schemas.microsoft.com/office/drawing/2014/main" val="3928883173"/>
                    </a:ext>
                  </a:extLst>
                </a:gridCol>
              </a:tblGrid>
              <a:tr h="336070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b="0" u="none" strike="noStrike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コンポーネント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b="0" u="none" strike="noStrike" baseline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ステータス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b="0" u="none" strike="noStrike" baseline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所有者/チーム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b="0" u="none" strike="noStrike" baseline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備考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79160"/>
                  </a:ext>
                </a:extLst>
              </a:tr>
              <a:tr h="624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予算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下回る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名前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メモおよびコメント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44023219"/>
                  </a:ext>
                </a:extLst>
              </a:tr>
              <a:tr h="624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スケジュール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健全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名前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メモおよびコメント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9509812"/>
                  </a:ext>
                </a:extLst>
              </a:tr>
              <a:tr h="624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品質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リスクあり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名前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2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メモおよびコメント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7751207"/>
                  </a:ext>
                </a:extLst>
              </a:tr>
              <a:tr h="624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範囲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進捗停止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名前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ja-JP" sz="12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メモおよびコメント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1509482"/>
                  </a:ext>
                </a:extLst>
              </a:tr>
              <a:tr h="624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リスク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5618829"/>
                  </a:ext>
                </a:extLst>
              </a:tr>
              <a:tr h="624708"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solidFill>
                            <a:schemeClr val="accent5">
                              <a:lumMod val="75000"/>
                            </a:schemeClr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障害</a:t>
                      </a:r>
                    </a:p>
                  </a:txBody>
                  <a:tcPr marL="6119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2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</a:txBody>
                  <a:tcPr marL="122381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46490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0393E66C-59EC-815F-C71C-F933935F5F70}"/>
              </a:ext>
            </a:extLst>
          </p:cNvPr>
          <p:cNvSpPr txBox="1"/>
          <p:nvPr/>
        </p:nvSpPr>
        <p:spPr>
          <a:xfrm>
            <a:off x="367748" y="248400"/>
            <a:ext cx="66399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1. プロジェクトの詳細とコンポーネント</a:t>
            </a:r>
          </a:p>
        </p:txBody>
      </p:sp>
    </p:spTree>
    <p:extLst>
      <p:ext uri="{BB962C8B-B14F-4D97-AF65-F5344CB8AC3E}">
        <p14:creationId xmlns:p14="http://schemas.microsoft.com/office/powerpoint/2010/main" val="2730906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166F07E2-2AE6-F44A-85D5-3E05BE8E95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3961051"/>
              </p:ext>
            </p:extLst>
          </p:nvPr>
        </p:nvGraphicFramePr>
        <p:xfrm>
          <a:off x="429240" y="1025916"/>
          <a:ext cx="11333520" cy="57109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6EEA5B52-F8D6-3D41-8F32-D96E17FE42B3}"/>
              </a:ext>
            </a:extLst>
          </p:cNvPr>
          <p:cNvSpPr txBox="1"/>
          <p:nvPr/>
        </p:nvSpPr>
        <p:spPr>
          <a:xfrm>
            <a:off x="367748" y="248400"/>
            <a:ext cx="46474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3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2. 進捗状況の計画と実績</a:t>
            </a:r>
          </a:p>
        </p:txBody>
      </p:sp>
    </p:spTree>
    <p:extLst>
      <p:ext uri="{BB962C8B-B14F-4D97-AF65-F5344CB8AC3E}">
        <p14:creationId xmlns:p14="http://schemas.microsoft.com/office/powerpoint/2010/main" val="1521696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7EF28078-BC53-1A47-AA53-3974765DCF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3239949"/>
              </p:ext>
            </p:extLst>
          </p:nvPr>
        </p:nvGraphicFramePr>
        <p:xfrm>
          <a:off x="-825426" y="822960"/>
          <a:ext cx="6921426" cy="58555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0AF0062-0FB5-7043-8BC4-368C5F59AC02}"/>
              </a:ext>
            </a:extLst>
          </p:cNvPr>
          <p:cNvSpPr txBox="1"/>
          <p:nvPr/>
        </p:nvSpPr>
        <p:spPr>
          <a:xfrm>
            <a:off x="193041" y="1063618"/>
            <a:ext cx="406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2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内訳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6BADFD2-CF7B-F040-BDF0-D5488FEB685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4094023"/>
              </p:ext>
            </p:extLst>
          </p:nvPr>
        </p:nvGraphicFramePr>
        <p:xfrm>
          <a:off x="6096000" y="1466390"/>
          <a:ext cx="5801361" cy="531894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60882">
                  <a:extLst>
                    <a:ext uri="{9D8B030D-6E8A-4147-A177-3AD203B41FA5}">
                      <a16:colId xmlns:a16="http://schemas.microsoft.com/office/drawing/2014/main" val="1306105270"/>
                    </a:ext>
                  </a:extLst>
                </a:gridCol>
                <a:gridCol w="3840479">
                  <a:extLst>
                    <a:ext uri="{9D8B030D-6E8A-4147-A177-3AD203B41FA5}">
                      <a16:colId xmlns:a16="http://schemas.microsoft.com/office/drawing/2014/main" val="2082711131"/>
                    </a:ext>
                  </a:extLst>
                </a:gridCol>
              </a:tblGrid>
              <a:tr h="298116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予算項目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 baseline="0" dirty="0"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メモ/コメント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28981042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0328914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0298403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790657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20300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771850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186261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5349142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2559148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81526791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93264634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165115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40990617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5820035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2504096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585188"/>
                  </a:ext>
                </a:extLst>
              </a:tr>
              <a:tr h="313802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en-US" sz="10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38749" marR="4305" marT="430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5792355"/>
                  </a:ext>
                </a:extLst>
              </a:tr>
            </a:tbl>
          </a:graphicData>
        </a:graphic>
      </p:graphicFrame>
      <p:sp>
        <p:nvSpPr>
          <p:cNvPr id="12" name="TextBox 11">
            <a:extLst>
              <a:ext uri="{FF2B5EF4-FFF2-40B4-BE49-F238E27FC236}">
                <a16:creationId xmlns:a16="http://schemas.microsoft.com/office/drawing/2014/main" id="{2D39F582-9822-F549-8E0B-B39A612CDC18}"/>
              </a:ext>
            </a:extLst>
          </p:cNvPr>
          <p:cNvSpPr txBox="1"/>
          <p:nvPr/>
        </p:nvSpPr>
        <p:spPr>
          <a:xfrm>
            <a:off x="5994402" y="946607"/>
            <a:ext cx="406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2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予算メモ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EDA5770-E168-8EC9-BF10-63E914833002}"/>
              </a:ext>
            </a:extLst>
          </p:cNvPr>
          <p:cNvSpPr txBox="1"/>
          <p:nvPr/>
        </p:nvSpPr>
        <p:spPr>
          <a:xfrm>
            <a:off x="367748" y="248400"/>
            <a:ext cx="26917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3. 予算の内訳</a:t>
            </a:r>
          </a:p>
        </p:txBody>
      </p:sp>
    </p:spTree>
    <p:extLst>
      <p:ext uri="{BB962C8B-B14F-4D97-AF65-F5344CB8AC3E}">
        <p14:creationId xmlns:p14="http://schemas.microsoft.com/office/powerpoint/2010/main" val="41436050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hart 7">
            <a:extLst>
              <a:ext uri="{FF2B5EF4-FFF2-40B4-BE49-F238E27FC236}">
                <a16:creationId xmlns:a16="http://schemas.microsoft.com/office/drawing/2014/main" id="{7260819E-19AD-234D-816F-75185284835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9573193"/>
              </p:ext>
            </p:extLst>
          </p:nvPr>
        </p:nvGraphicFramePr>
        <p:xfrm>
          <a:off x="423008" y="2047452"/>
          <a:ext cx="4905953" cy="366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id="{C670453B-BD9D-DB4A-9825-07A394AEC48A}"/>
              </a:ext>
            </a:extLst>
          </p:cNvPr>
          <p:cNvSpPr txBox="1"/>
          <p:nvPr/>
        </p:nvSpPr>
        <p:spPr>
          <a:xfrm>
            <a:off x="457200" y="1424957"/>
            <a:ext cx="406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2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関係するリスクの数</a:t>
            </a:r>
          </a:p>
        </p:txBody>
      </p:sp>
      <p:graphicFrame>
        <p:nvGraphicFramePr>
          <p:cNvPr id="10" name="Chart 9">
            <a:extLst>
              <a:ext uri="{FF2B5EF4-FFF2-40B4-BE49-F238E27FC236}">
                <a16:creationId xmlns:a16="http://schemas.microsoft.com/office/drawing/2014/main" id="{8309AA52-0799-5F4D-B618-10008BEBD9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38785947"/>
              </p:ext>
            </p:extLst>
          </p:nvPr>
        </p:nvGraphicFramePr>
        <p:xfrm>
          <a:off x="6863041" y="2093546"/>
          <a:ext cx="4905953" cy="36643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33FADFB-CBD3-0243-9624-F13E440D20BB}"/>
              </a:ext>
            </a:extLst>
          </p:cNvPr>
          <p:cNvSpPr txBox="1"/>
          <p:nvPr/>
        </p:nvSpPr>
        <p:spPr>
          <a:xfrm>
            <a:off x="6897233" y="1471051"/>
            <a:ext cx="40640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ja-JP" sz="2200">
                <a:solidFill>
                  <a:schemeClr val="accent5">
                    <a:lumMod val="7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問題の数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64E5607-D751-B93E-DAB5-CADE4FB65D43}"/>
              </a:ext>
            </a:extLst>
          </p:cNvPr>
          <p:cNvSpPr txBox="1"/>
          <p:nvPr/>
        </p:nvSpPr>
        <p:spPr>
          <a:xfrm>
            <a:off x="367748" y="248400"/>
            <a:ext cx="27815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4. リスクと問題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CBFD9B2A-C8E2-C54B-7BA6-E775C3185E06}"/>
              </a:ext>
            </a:extLst>
          </p:cNvPr>
          <p:cNvCxnSpPr/>
          <p:nvPr/>
        </p:nvCxnSpPr>
        <p:spPr>
          <a:xfrm>
            <a:off x="6086475" y="1539257"/>
            <a:ext cx="0" cy="5042518"/>
          </a:xfrm>
          <a:prstGeom prst="line">
            <a:avLst/>
          </a:prstGeom>
          <a:ln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40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B0C6BBAC-887C-CB4C-8B5D-B2106F18D00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14644271"/>
              </p:ext>
            </p:extLst>
          </p:nvPr>
        </p:nvGraphicFramePr>
        <p:xfrm>
          <a:off x="114300" y="1322070"/>
          <a:ext cx="12077700" cy="52544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A9EDBDCF-7A3C-C645-BDFE-166A1128C7F9}"/>
              </a:ext>
            </a:extLst>
          </p:cNvPr>
          <p:cNvSpPr txBox="1"/>
          <p:nvPr/>
        </p:nvSpPr>
        <p:spPr>
          <a:xfrm>
            <a:off x="367748" y="248400"/>
            <a:ext cx="286168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5. 財務リソース</a:t>
            </a:r>
          </a:p>
        </p:txBody>
      </p:sp>
    </p:spTree>
    <p:extLst>
      <p:ext uri="{BB962C8B-B14F-4D97-AF65-F5344CB8AC3E}">
        <p14:creationId xmlns:p14="http://schemas.microsoft.com/office/powerpoint/2010/main" val="34240293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bstract diamond pattern background">
            <a:extLst>
              <a:ext uri="{FF2B5EF4-FFF2-40B4-BE49-F238E27FC236}">
                <a16:creationId xmlns:a16="http://schemas.microsoft.com/office/drawing/2014/main" id="{FAD9389A-7917-8F3B-1137-DE6AAD1B71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alphaModFix amt="54000"/>
          </a:blip>
          <a:srcRect t="1564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A908FEA-3453-5840-A648-2570EEA8E3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1303971"/>
              </p:ext>
            </p:extLst>
          </p:nvPr>
        </p:nvGraphicFramePr>
        <p:xfrm>
          <a:off x="473710" y="944979"/>
          <a:ext cx="11139170" cy="5446300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2289810">
                  <a:extLst>
                    <a:ext uri="{9D8B030D-6E8A-4147-A177-3AD203B41FA5}">
                      <a16:colId xmlns:a16="http://schemas.microsoft.com/office/drawing/2014/main" val="155532388"/>
                    </a:ext>
                  </a:extLst>
                </a:gridCol>
                <a:gridCol w="8849360">
                  <a:extLst>
                    <a:ext uri="{9D8B030D-6E8A-4147-A177-3AD203B41FA5}">
                      <a16:colId xmlns:a16="http://schemas.microsoft.com/office/drawing/2014/main" val="4205413144"/>
                    </a:ext>
                  </a:extLst>
                </a:gridCol>
              </a:tblGrid>
              <a:tr h="544630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0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チーム メンバー名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ja-JP" sz="1000" b="0" u="none" strike="noStrike" baseline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メモ/コメント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6645468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名前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メモおよびコメント…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939416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名前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メモおよびコメント…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3995216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b="0" i="0" u="none" strike="noStrike" baseline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名前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u="none" strike="noStrike" baseline="0" dirty="0"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メモおよびコメント…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97412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97193600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5444574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88373141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43111382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u="none" strike="noStrike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87728724"/>
                  </a:ext>
                </a:extLst>
              </a:tr>
              <a:tr h="544630">
                <a:tc>
                  <a:txBody>
                    <a:bodyPr/>
                    <a:lstStyle/>
                    <a:p>
                      <a:pPr algn="l" fontAlgn="ctr"/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ja-JP" sz="1200" u="none" strike="noStrike" dirty="0"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7012340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70A9623-7F8A-4726-366D-6D29AB53CC22}"/>
              </a:ext>
            </a:extLst>
          </p:cNvPr>
          <p:cNvSpPr txBox="1"/>
          <p:nvPr/>
        </p:nvSpPr>
        <p:spPr>
          <a:xfrm>
            <a:off x="367748" y="248400"/>
            <a:ext cx="36824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rtl="0"/>
            <a:r>
              <a:rPr lang="ja-JP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anose="020B0502020202020204" pitchFamily="34" charset="0"/>
                <a:ea typeface="MS PGothic" panose="020B0600070205080204" pitchFamily="34" charset="-128"/>
              </a:rPr>
              <a:t>6. コメントおよびメモ</a:t>
            </a:r>
          </a:p>
        </p:txBody>
      </p:sp>
    </p:spTree>
    <p:extLst>
      <p:ext uri="{BB962C8B-B14F-4D97-AF65-F5344CB8AC3E}">
        <p14:creationId xmlns:p14="http://schemas.microsoft.com/office/powerpoint/2010/main" val="8225243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BC736FB-ECB3-6947-8A3E-2AC7672BA4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3657307"/>
              </p:ext>
            </p:extLst>
          </p:nvPr>
        </p:nvGraphicFramePr>
        <p:xfrm>
          <a:off x="787790" y="1050352"/>
          <a:ext cx="9584119" cy="246835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584119">
                  <a:extLst>
                    <a:ext uri="{9D8B030D-6E8A-4147-A177-3AD203B41FA5}">
                      <a16:colId xmlns:a16="http://schemas.microsoft.com/office/drawing/2014/main" val="2161760999"/>
                    </a:ext>
                  </a:extLst>
                </a:gridCol>
              </a:tblGrid>
              <a:tr h="2468352">
                <a:tc>
                  <a:txBody>
                    <a:bodyPr/>
                    <a:lstStyle/>
                    <a:p>
                      <a:pPr marL="0" marR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600" b="1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免責条項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2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 </a:t>
                      </a:r>
                    </a:p>
                    <a:p>
                      <a:pPr marL="0" marR="0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ja-JP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Smartsheet がこの Web サイトに掲載している記事、テンプレート、または情報などは、あくまで参考としてご利用ください。Smartsheet は、情報の最新性および正確性の確保に努めますが、本 Web サイトまたは本 Web サイトに含まれる情報、記事、テンプレート、あるいは関連グラフィックに関する完全性、正確性、信頼性、適合性、または利用可能性について、明示または黙示のいかなる表明または保証も行いません。かかる情報に依拠して生じたいかなる結果についても Smartsheet </a:t>
                      </a:r>
                      <a:br>
                        <a:rPr lang="en-US" altLang="ja-JP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</a:br>
                      <a:r>
                        <a:rPr lang="ja-JP" sz="1400" b="0" baseline="0" dirty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  <a:ea typeface="MS PGothic" panose="020B0600070205080204" pitchFamily="34" charset="-128"/>
                        </a:rPr>
                        <a:t>は一切責任を負いませんので、各自の責任と判断のもとにご利用ください。</a:t>
                      </a:r>
                    </a:p>
                  </a:txBody>
                  <a:tcPr marL="228600" marR="73025" marT="0" marB="0" anchor="ctr">
                    <a:lnL w="76200" cap="flat" cmpd="sng" algn="ctr">
                      <a:solidFill>
                        <a:schemeClr val="bg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248801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932368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ACC143FC-2339-41CB-9091-836DF2FADB0B}" vid="{F5693860-8DD3-4836-AD37-19754CFA4D7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IC-CEO-Project-Update-Template_PowerPoint - sr edits</Template>
  <TotalTime>73</TotalTime>
  <Words>842</Words>
  <Application>Microsoft Office PowerPoint</Application>
  <PresentationFormat>Widescreen</PresentationFormat>
  <Paragraphs>132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MS PGothic</vt:lpstr>
      <vt:lpstr>Arial</vt:lpstr>
      <vt:lpstr>Calibri</vt:lpstr>
      <vt:lpstr>Calibri Light</vt:lpstr>
      <vt:lpstr>Century Gothic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Ragazhinskaya</dc:creator>
  <cp:lastModifiedBy>Ricky Nan</cp:lastModifiedBy>
  <cp:revision>4</cp:revision>
  <dcterms:created xsi:type="dcterms:W3CDTF">2021-06-14T19:29:14Z</dcterms:created>
  <dcterms:modified xsi:type="dcterms:W3CDTF">2024-03-01T08:54:19Z</dcterms:modified>
</cp:coreProperties>
</file>