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F9EF"/>
    <a:srgbClr val="E4F6C6"/>
    <a:srgbClr val="FEAD27"/>
    <a:srgbClr val="FB6F79"/>
    <a:srgbClr val="FE6735"/>
    <a:srgbClr val="00D6F1"/>
    <a:srgbClr val="9AC700"/>
    <a:srgbClr val="00B4CB"/>
    <a:srgbClr val="ECC86E"/>
    <a:srgbClr val="96B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78" autoAdjust="0"/>
    <p:restoredTop sz="86447"/>
  </p:normalViewPr>
  <p:slideViewPr>
    <p:cSldViewPr snapToGrid="0" snapToObjects="1">
      <p:cViewPr varScale="1">
        <p:scale>
          <a:sx n="111" d="100"/>
          <a:sy n="111" d="100"/>
        </p:scale>
        <p:origin x="232" y="22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7956&amp;utm_language=JP&amp;utm_source=template-powerpoint&amp;utm_medium=content&amp;utm_campaign=ic-Brand+Personality+Archetype-powerpoint-77956-jp&amp;lpa=ic+Brand+Personality+Archetype+powerpoint+77956+j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8" y="253847"/>
            <a:ext cx="3279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ブランド パーソナリティ アーキタイプ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699B0CF-303A-3F41-BC14-02D5525C866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8907" y="248983"/>
            <a:ext cx="6428362" cy="6428362"/>
          </a:xfrm>
          <a:prstGeom prst="rect">
            <a:avLst/>
          </a:prstGeom>
          <a:effectLst>
            <a:outerShdw blurRad="248793" dist="60960" dir="8100000" algn="ctr" rotWithShape="0">
              <a:srgbClr val="000000">
                <a:alpha val="40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86F3319-6E0E-074B-9C44-ABBB9FECEA51}"/>
              </a:ext>
            </a:extLst>
          </p:cNvPr>
          <p:cNvSpPr txBox="1"/>
          <p:nvPr/>
        </p:nvSpPr>
        <p:spPr>
          <a:xfrm>
            <a:off x="300448" y="1093284"/>
            <a:ext cx="201168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50000"/>
              </a:lnSpc>
              <a:spcAft>
                <a:spcPts val="600"/>
              </a:spcAft>
            </a:pPr>
            <a:r>
              <a:rPr lang="ja-JP"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達成の追求</a:t>
            </a:r>
          </a:p>
          <a:p>
            <a:pPr rtl="0"/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</a:rPr>
              <a:t>探検家</a:t>
            </a:r>
          </a:p>
          <a:p>
            <a:pPr rtl="0">
              <a:spcAft>
                <a:spcPts val="600"/>
              </a:spcAft>
            </a:pPr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自由</a:t>
            </a:r>
          </a:p>
          <a:p>
            <a:pPr rtl="0"/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</a:rPr>
              <a:t>賢者</a:t>
            </a:r>
          </a:p>
          <a:p>
            <a:pPr rtl="0">
              <a:spcAft>
                <a:spcPts val="600"/>
              </a:spcAft>
            </a:pPr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知識</a:t>
            </a:r>
          </a:p>
          <a:p>
            <a:pPr rtl="0"/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</a:rPr>
              <a:t>幼子</a:t>
            </a:r>
          </a:p>
          <a:p>
            <a:pPr rtl="0">
              <a:spcAft>
                <a:spcPts val="600"/>
              </a:spcAft>
            </a:pPr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安全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B1FBAF-23EC-A64D-9364-0A312E9AC5DE}"/>
              </a:ext>
            </a:extLst>
          </p:cNvPr>
          <p:cNvSpPr txBox="1"/>
          <p:nvPr/>
        </p:nvSpPr>
        <p:spPr>
          <a:xfrm>
            <a:off x="300448" y="3885314"/>
            <a:ext cx="201168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50000"/>
              </a:lnSpc>
              <a:spcAft>
                <a:spcPts val="600"/>
              </a:spcAft>
            </a:pPr>
            <a:r>
              <a:rPr lang="ja-JP"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安定性の提供</a:t>
            </a:r>
          </a:p>
          <a:p>
            <a:pPr rtl="0"/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</a:rPr>
              <a:t>創造者</a:t>
            </a:r>
          </a:p>
          <a:p>
            <a:pPr rtl="0">
              <a:spcAft>
                <a:spcPts val="600"/>
              </a:spcAft>
            </a:pPr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革新</a:t>
            </a:r>
          </a:p>
          <a:p>
            <a:pPr rtl="0"/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</a:rPr>
              <a:t>統治者</a:t>
            </a:r>
          </a:p>
          <a:p>
            <a:pPr rtl="0">
              <a:spcAft>
                <a:spcPts val="600"/>
              </a:spcAft>
            </a:pPr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支配</a:t>
            </a:r>
          </a:p>
          <a:p>
            <a:pPr rtl="0"/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</a:rPr>
              <a:t>援助者</a:t>
            </a:r>
          </a:p>
          <a:p>
            <a:pPr rtl="0">
              <a:spcAft>
                <a:spcPts val="600"/>
              </a:spcAft>
            </a:pPr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サービス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E1845D-0252-7F46-A352-B8422D6F936D}"/>
              </a:ext>
            </a:extLst>
          </p:cNvPr>
          <p:cNvSpPr txBox="1"/>
          <p:nvPr/>
        </p:nvSpPr>
        <p:spPr>
          <a:xfrm>
            <a:off x="9593093" y="1093284"/>
            <a:ext cx="201168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>
              <a:lnSpc>
                <a:spcPct val="150000"/>
              </a:lnSpc>
              <a:spcAft>
                <a:spcPts val="600"/>
              </a:spcAft>
            </a:pPr>
            <a:r>
              <a:rPr lang="ja-JP"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レガシーを残す</a:t>
            </a:r>
          </a:p>
          <a:p>
            <a:pPr algn="r" rtl="0"/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</a:rPr>
              <a:t>無法者</a:t>
            </a:r>
          </a:p>
          <a:p>
            <a:pPr algn="r" rtl="0">
              <a:spcAft>
                <a:spcPts val="600"/>
              </a:spcAft>
            </a:pPr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解放</a:t>
            </a:r>
          </a:p>
          <a:p>
            <a:pPr algn="r" rtl="0"/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</a:rPr>
              <a:t>魔術師</a:t>
            </a:r>
          </a:p>
          <a:p>
            <a:pPr algn="r" rtl="0">
              <a:spcAft>
                <a:spcPts val="600"/>
              </a:spcAft>
            </a:pPr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能力</a:t>
            </a:r>
          </a:p>
          <a:p>
            <a:pPr algn="r" rtl="0"/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</a:rPr>
              <a:t>英雄</a:t>
            </a:r>
          </a:p>
          <a:p>
            <a:pPr algn="r" rtl="0">
              <a:spcAft>
                <a:spcPts val="600"/>
              </a:spcAft>
            </a:pPr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優越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1D9DF3-A2E0-A14B-954D-1BB4E3BB4C23}"/>
              </a:ext>
            </a:extLst>
          </p:cNvPr>
          <p:cNvSpPr txBox="1"/>
          <p:nvPr/>
        </p:nvSpPr>
        <p:spPr>
          <a:xfrm>
            <a:off x="9144000" y="3885314"/>
            <a:ext cx="246077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>
              <a:lnSpc>
                <a:spcPct val="150000"/>
              </a:lnSpc>
              <a:spcAft>
                <a:spcPts val="600"/>
              </a:spcAft>
            </a:pPr>
            <a:r>
              <a:rPr lang="ja-JP"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つながりの追求</a:t>
            </a:r>
          </a:p>
          <a:p>
            <a:pPr algn="r" rtl="0"/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</a:rPr>
              <a:t>恋人</a:t>
            </a:r>
          </a:p>
          <a:p>
            <a:pPr algn="r" rtl="0">
              <a:spcAft>
                <a:spcPts val="600"/>
              </a:spcAft>
            </a:pPr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親交</a:t>
            </a:r>
          </a:p>
          <a:p>
            <a:pPr algn="r" rtl="0"/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</a:rPr>
              <a:t>道化師</a:t>
            </a:r>
          </a:p>
          <a:p>
            <a:pPr algn="r" rtl="0">
              <a:spcAft>
                <a:spcPts val="600"/>
              </a:spcAft>
            </a:pPr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快楽</a:t>
            </a:r>
          </a:p>
          <a:p>
            <a:pPr algn="r" rtl="0"/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</a:rPr>
              <a:t>ありふれた男女</a:t>
            </a:r>
          </a:p>
          <a:p>
            <a:pPr algn="r" rtl="0">
              <a:spcAft>
                <a:spcPts val="600"/>
              </a:spcAft>
            </a:pPr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関係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75C72CAD-08C5-32DA-9F2E-A6EB99E67D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4872" y="180655"/>
            <a:ext cx="3276680" cy="41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795833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– 免責条項 –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3" id="{23DEA91F-A122-FB47-8729-F959DCEF559E}" vid="{C4C112BF-DA0F-D54A-88B9-A71C953CD4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54</TotalTime>
  <Words>382</Words>
  <Application>Microsoft Macintosh PowerPoint</Application>
  <PresentationFormat>Widescreen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Key</dc:creator>
  <cp:lastModifiedBy>Brittany Johnston</cp:lastModifiedBy>
  <cp:revision>6</cp:revision>
  <dcterms:created xsi:type="dcterms:W3CDTF">2022-02-26T01:18:13Z</dcterms:created>
  <dcterms:modified xsi:type="dcterms:W3CDTF">2024-02-12T16:30:31Z</dcterms:modified>
</cp:coreProperties>
</file>