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42" r:id="rId2"/>
    <p:sldId id="389" r:id="rId3"/>
    <p:sldId id="353" r:id="rId4"/>
    <p:sldId id="354" r:id="rId5"/>
    <p:sldId id="371" r:id="rId6"/>
    <p:sldId id="391" r:id="rId7"/>
    <p:sldId id="392" r:id="rId8"/>
    <p:sldId id="393" r:id="rId9"/>
    <p:sldId id="367" r:id="rId10"/>
    <p:sldId id="370" r:id="rId11"/>
    <p:sldId id="380" r:id="rId12"/>
    <p:sldId id="368" r:id="rId13"/>
    <p:sldId id="394" r:id="rId14"/>
    <p:sldId id="390" r:id="rId15"/>
    <p:sldId id="385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F52728"/>
    <a:srgbClr val="A98864"/>
    <a:srgbClr val="6DC9D2"/>
    <a:srgbClr val="F5B135"/>
    <a:srgbClr val="E02C26"/>
    <a:srgbClr val="356A78"/>
    <a:srgbClr val="5F9CC2"/>
    <a:srgbClr val="B4D3E3"/>
    <a:srgbClr val="16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1136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7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1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11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24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2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23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6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4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1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8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7956&amp;utm_language=JP&amp;utm_source=template-powerpoint&amp;utm_medium=content&amp;utm_campaign=ic-Brand+Communications+Strategy+Presentation-powerpoint-77956-jp&amp;lpa=ic+Brand+Communications+Strategy+Presentation+powerpoint+77956+j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2935ED-7EB9-AD41-BE03-95512299676C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33"/>
            <a:ext cx="12192000" cy="6492240"/>
          </a:xfrm>
          <a:prstGeom prst="rect">
            <a:avLst/>
          </a:prstGeom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720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コミュニケーション戦略</a:t>
            </a:r>
            <a:br>
              <a:rPr lang="en-US" altLang="ja-JP" sz="28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8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プレゼンテーション テンプレート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6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3737113" y="6477000"/>
            <a:ext cx="801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コミュニケーション戦略プレゼンテーション テンプレート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C36BD-130D-164D-834B-01BDAF6A474E}"/>
              </a:ext>
            </a:extLst>
          </p:cNvPr>
          <p:cNvSpPr txBox="1"/>
          <p:nvPr/>
        </p:nvSpPr>
        <p:spPr>
          <a:xfrm>
            <a:off x="616226" y="1344361"/>
            <a:ext cx="6864074" cy="196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 sz="2100" dirty="0">
                <a:latin typeface="Century Gothic" panose="020B0502020202020204" pitchFamily="34" charset="0"/>
                <a:ea typeface="MS PGothic" panose="020B0600070205080204" pitchFamily="34" charset="-128"/>
              </a:rPr>
              <a:t>以下のロードマップに基づき、コミュニケーション戦略プランを構築します。Smartsheet テンプレートを使用すると、プロジェクトの範囲と期間に応じて、計画に適用する詳細の量を変えることができます。 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58AB105-6DCB-CB71-56E4-5A5598465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287" y="216616"/>
            <a:ext cx="3107690" cy="3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DD367-8EF2-B048-83A5-FE2BD144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88" y="0"/>
            <a:ext cx="2895600" cy="665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ターゲット オーディエンス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583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ターゲット オーディエンス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339DAF-A9E2-BE43-BB5C-7F84B37D04A5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影響を与えたいターゲット オーディエンスについて説明します。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35930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89B7-31D6-914C-9AAB-515EE05E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88" y="0"/>
            <a:ext cx="5156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4C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ポジショニング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ポジショニング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414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latin typeface="Century Gothic" panose="020B0502020202020204" pitchFamily="34" charset="0"/>
                <a:ea typeface="MS PGothic" panose="020B0600070205080204" pitchFamily="34" charset="-128"/>
              </a:rPr>
              <a:t>顧客からどのように認識されたいですか?</a:t>
            </a:r>
          </a:p>
        </p:txBody>
      </p:sp>
    </p:spTree>
    <p:extLst>
      <p:ext uri="{BB962C8B-B14F-4D97-AF65-F5344CB8AC3E}">
        <p14:creationId xmlns:p14="http://schemas.microsoft.com/office/powerpoint/2010/main" val="369006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DDD10-A087-444B-AFDC-0A64D966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-11668"/>
            <a:ext cx="3505200" cy="650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独自の販売提案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918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独自の販売提案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6163408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 dirty="0">
                <a:latin typeface="Century Gothic" panose="020B0502020202020204" pitchFamily="34" charset="0"/>
                <a:ea typeface="MS PGothic" panose="020B0600070205080204" pitchFamily="34" charset="-128"/>
              </a:rPr>
              <a:t>競合他社にはない USP を顧客に提供していますか?</a:t>
            </a:r>
          </a:p>
        </p:txBody>
      </p:sp>
    </p:spTree>
    <p:extLst>
      <p:ext uri="{BB962C8B-B14F-4D97-AF65-F5344CB8AC3E}">
        <p14:creationId xmlns:p14="http://schemas.microsoft.com/office/powerpoint/2010/main" val="9427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BCF6EE-13B9-904F-BED2-376226DC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88" y="0"/>
            <a:ext cx="4635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パーソナリティ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パーソナリティ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480450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マーケティング資料で一貫して伝えたいブランド ボイス、ルック アンド フィールを説明します。 </a:t>
            </a:r>
          </a:p>
        </p:txBody>
      </p:sp>
    </p:spTree>
    <p:extLst>
      <p:ext uri="{BB962C8B-B14F-4D97-AF65-F5344CB8AC3E}">
        <p14:creationId xmlns:p14="http://schemas.microsoft.com/office/powerpoint/2010/main" val="103102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0439-E3AB-7F47-B427-0E85005D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038" y="-1"/>
            <a:ext cx="2915961" cy="668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006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 チャネル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6030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 チャネル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80557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 dirty="0">
                <a:latin typeface="Century Gothic" panose="020B0502020202020204" pitchFamily="34" charset="0"/>
                <a:ea typeface="MS PGothic" panose="020B0600070205080204" pitchFamily="34" charset="-128"/>
              </a:rPr>
              <a:t>オーディエンスにリーチするにあたり、どのようなコミュニケーション チャネルを使用しようと思いますか? 例えば、ソーシャル メディア、メール マーケティング、Web コンテンツ、PR、有料広告、放送メディアなど。</a:t>
            </a:r>
          </a:p>
        </p:txBody>
      </p:sp>
    </p:spTree>
    <p:extLst>
      <p:ext uri="{BB962C8B-B14F-4D97-AF65-F5344CB8AC3E}">
        <p14:creationId xmlns:p14="http://schemas.microsoft.com/office/powerpoint/2010/main" val="40693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4E02C-02BE-A844-8FA1-72A22E47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A98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評価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評価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6B1BC3-C770-0F48-8358-233D59573D7A}"/>
              </a:ext>
            </a:extLst>
          </p:cNvPr>
          <p:cNvSpPr/>
          <p:nvPr/>
        </p:nvSpPr>
        <p:spPr>
          <a:xfrm>
            <a:off x="640466" y="1106418"/>
            <a:ext cx="4159580" cy="72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20000"/>
              </a:lnSpc>
              <a:spcAft>
                <a:spcPts val="800"/>
              </a:spcAft>
            </a:pPr>
            <a:r>
              <a:rPr lang="ja-JP" spc="5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メトリックに基づいて、目標の達成にどれだけ成功しているかを評価します。</a:t>
            </a:r>
          </a:p>
        </p:txBody>
      </p:sp>
    </p:spTree>
    <p:extLst>
      <p:ext uri="{BB962C8B-B14F-4D97-AF65-F5344CB8AC3E}">
        <p14:creationId xmlns:p14="http://schemas.microsoft.com/office/powerpoint/2010/main" val="83397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6416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– 免責条項 –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B4D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コミュニケーション戦略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552992" y="463321"/>
            <a:ext cx="6295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800" dirty="0">
                <a:solidFill>
                  <a:srgbClr val="5F9CC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</a:t>
            </a:r>
            <a:br>
              <a:rPr lang="en-US" altLang="ja-JP" sz="4800" dirty="0">
                <a:solidFill>
                  <a:srgbClr val="5F9CC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4800" dirty="0">
                <a:solidFill>
                  <a:srgbClr val="5F9CC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</a:t>
            </a:r>
            <a:br>
              <a:rPr lang="en-US" altLang="ja-JP" sz="4800" dirty="0">
                <a:solidFill>
                  <a:srgbClr val="5F9CC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4800" dirty="0">
                <a:solidFill>
                  <a:srgbClr val="5F9CC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戦略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983645"/>
            <a:ext cx="81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[ブランド名]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552991" y="4488514"/>
            <a:ext cx="8138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000">
                <a:latin typeface="Century Gothic" panose="020B0502020202020204" pitchFamily="34" charset="0"/>
                <a:ea typeface="MS PGothic" panose="020B0600070205080204" pitchFamily="34" charset="-128"/>
              </a:rPr>
              <a:t>組織/団体名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マネージャー名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マネージャー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00/00/0000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AEAA7C-0A37-664C-A921-30618A61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954" y="0"/>
            <a:ext cx="38142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D1B6A-F730-F64C-A49E-BCE048306B93}"/>
              </a:ext>
            </a:extLst>
          </p:cNvPr>
          <p:cNvSpPr/>
          <p:nvPr/>
        </p:nvSpPr>
        <p:spPr>
          <a:xfrm>
            <a:off x="9131300" y="-1032"/>
            <a:ext cx="3059888" cy="6834664"/>
          </a:xfrm>
          <a:prstGeom prst="rect">
            <a:avLst/>
          </a:prstGeom>
          <a:solidFill>
            <a:srgbClr val="F1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1EECB-2748-6645-A880-468AB770298F}"/>
              </a:ext>
            </a:extLst>
          </p:cNvPr>
          <p:cNvGrpSpPr/>
          <p:nvPr/>
        </p:nvGrpSpPr>
        <p:grpSpPr>
          <a:xfrm>
            <a:off x="7886862" y="641285"/>
            <a:ext cx="2354291" cy="5580936"/>
            <a:chOff x="7963062" y="641285"/>
            <a:chExt cx="2354291" cy="55809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09801BD-4296-F84D-A915-4573AF89410A}"/>
                </a:ext>
              </a:extLst>
            </p:cNvPr>
            <p:cNvSpPr/>
            <p:nvPr/>
          </p:nvSpPr>
          <p:spPr>
            <a:xfrm>
              <a:off x="8616672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6 w 461811"/>
                <a:gd name="connsiteY1" fmla="*/ 461178 h 461177"/>
                <a:gd name="connsiteX2" fmla="*/ 0 w 461811"/>
                <a:gd name="connsiteY2" fmla="*/ 230589 h 461177"/>
                <a:gd name="connsiteX3" fmla="*/ 230906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6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6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217A9B-EE96-4745-BEB1-6A6997D945FA}"/>
                </a:ext>
              </a:extLst>
            </p:cNvPr>
            <p:cNvSpPr/>
            <p:nvPr/>
          </p:nvSpPr>
          <p:spPr>
            <a:xfrm>
              <a:off x="7963062" y="986365"/>
              <a:ext cx="2354291" cy="4931617"/>
            </a:xfrm>
            <a:custGeom>
              <a:avLst/>
              <a:gdLst>
                <a:gd name="connsiteX0" fmla="*/ 789071 w 2354291"/>
                <a:gd name="connsiteY0" fmla="*/ 4931458 h 4931617"/>
                <a:gd name="connsiteX1" fmla="*/ 691654 w 2354291"/>
                <a:gd name="connsiteY1" fmla="*/ 4218698 h 4931617"/>
                <a:gd name="connsiteX2" fmla="*/ 795045 w 2354291"/>
                <a:gd name="connsiteY2" fmla="*/ 3954037 h 4931617"/>
                <a:gd name="connsiteX3" fmla="*/ 671551 w 2354291"/>
                <a:gd name="connsiteY3" fmla="*/ 3935452 h 4931617"/>
                <a:gd name="connsiteX4" fmla="*/ 669023 w 2354291"/>
                <a:gd name="connsiteY4" fmla="*/ 3934764 h 4931617"/>
                <a:gd name="connsiteX5" fmla="*/ 417669 w 2354291"/>
                <a:gd name="connsiteY5" fmla="*/ 3368043 h 4931617"/>
                <a:gd name="connsiteX6" fmla="*/ 585507 w 2354291"/>
                <a:gd name="connsiteY6" fmla="*/ 3009311 h 4931617"/>
                <a:gd name="connsiteX7" fmla="*/ 588608 w 2354291"/>
                <a:gd name="connsiteY7" fmla="*/ 2181830 h 4931617"/>
                <a:gd name="connsiteX8" fmla="*/ 404803 w 2354291"/>
                <a:gd name="connsiteY8" fmla="*/ 2154641 h 4931617"/>
                <a:gd name="connsiteX9" fmla="*/ 2614 w 2354291"/>
                <a:gd name="connsiteY9" fmla="*/ 1735222 h 4931617"/>
                <a:gd name="connsiteX10" fmla="*/ 2614 w 2354291"/>
                <a:gd name="connsiteY10" fmla="*/ 1733845 h 4931617"/>
                <a:gd name="connsiteX11" fmla="*/ 197907 w 2354291"/>
                <a:gd name="connsiteY11" fmla="*/ 1298824 h 4931617"/>
                <a:gd name="connsiteX12" fmla="*/ 784591 w 2354291"/>
                <a:gd name="connsiteY12" fmla="*/ 1447961 h 4931617"/>
                <a:gd name="connsiteX13" fmla="*/ 785854 w 2354291"/>
                <a:gd name="connsiteY13" fmla="*/ 1449223 h 4931617"/>
                <a:gd name="connsiteX14" fmla="*/ 834448 w 2354291"/>
                <a:gd name="connsiteY14" fmla="*/ 1503830 h 4931617"/>
                <a:gd name="connsiteX15" fmla="*/ 838239 w 2354291"/>
                <a:gd name="connsiteY15" fmla="*/ 1508075 h 4931617"/>
                <a:gd name="connsiteX16" fmla="*/ 1068915 w 2354291"/>
                <a:gd name="connsiteY16" fmla="*/ 1084755 h 4931617"/>
                <a:gd name="connsiteX17" fmla="*/ 972072 w 2354291"/>
                <a:gd name="connsiteY17" fmla="*/ 600060 h 4931617"/>
                <a:gd name="connsiteX18" fmla="*/ 972072 w 2354291"/>
                <a:gd name="connsiteY18" fmla="*/ 597651 h 4931617"/>
                <a:gd name="connsiteX19" fmla="*/ 992751 w 2354291"/>
                <a:gd name="connsiteY19" fmla="*/ 518952 h 4931617"/>
                <a:gd name="connsiteX20" fmla="*/ 913140 w 2354291"/>
                <a:gd name="connsiteY20" fmla="*/ 388859 h 4931617"/>
                <a:gd name="connsiteX21" fmla="*/ 880514 w 2354291"/>
                <a:gd name="connsiteY21" fmla="*/ -159 h 4931617"/>
                <a:gd name="connsiteX22" fmla="*/ 924053 w 2354291"/>
                <a:gd name="connsiteY22" fmla="*/ 14754 h 4931617"/>
                <a:gd name="connsiteX23" fmla="*/ 955875 w 2354291"/>
                <a:gd name="connsiteY23" fmla="*/ 371995 h 4931617"/>
                <a:gd name="connsiteX24" fmla="*/ 1011935 w 2354291"/>
                <a:gd name="connsiteY24" fmla="*/ 470655 h 4931617"/>
                <a:gd name="connsiteX25" fmla="*/ 1124861 w 2354291"/>
                <a:gd name="connsiteY25" fmla="*/ 325762 h 4931617"/>
                <a:gd name="connsiteX26" fmla="*/ 1349563 w 2354291"/>
                <a:gd name="connsiteY26" fmla="*/ 272188 h 4931617"/>
                <a:gd name="connsiteX27" fmla="*/ 1538997 w 2354291"/>
                <a:gd name="connsiteY27" fmla="*/ 527786 h 4931617"/>
                <a:gd name="connsiteX28" fmla="*/ 1538997 w 2354291"/>
                <a:gd name="connsiteY28" fmla="*/ 528933 h 4931617"/>
                <a:gd name="connsiteX29" fmla="*/ 1350711 w 2354291"/>
                <a:gd name="connsiteY29" fmla="*/ 688051 h 4931617"/>
                <a:gd name="connsiteX30" fmla="*/ 1029052 w 2354291"/>
                <a:gd name="connsiteY30" fmla="*/ 556236 h 4931617"/>
                <a:gd name="connsiteX31" fmla="*/ 1017564 w 2354291"/>
                <a:gd name="connsiteY31" fmla="*/ 605337 h 4931617"/>
                <a:gd name="connsiteX32" fmla="*/ 1100621 w 2354291"/>
                <a:gd name="connsiteY32" fmla="*/ 1049766 h 4931617"/>
                <a:gd name="connsiteX33" fmla="*/ 1107629 w 2354291"/>
                <a:gd name="connsiteY33" fmla="*/ 1042538 h 4931617"/>
                <a:gd name="connsiteX34" fmla="*/ 1197004 w 2354291"/>
                <a:gd name="connsiteY34" fmla="*/ 943190 h 4931617"/>
                <a:gd name="connsiteX35" fmla="*/ 1834809 w 2354291"/>
                <a:gd name="connsiteY35" fmla="*/ 671760 h 4931617"/>
                <a:gd name="connsiteX36" fmla="*/ 2203569 w 2354291"/>
                <a:gd name="connsiteY36" fmla="*/ 1042423 h 4931617"/>
                <a:gd name="connsiteX37" fmla="*/ 2250784 w 2354291"/>
                <a:gd name="connsiteY37" fmla="*/ 1348613 h 4931617"/>
                <a:gd name="connsiteX38" fmla="*/ 2166923 w 2354291"/>
                <a:gd name="connsiteY38" fmla="*/ 1871625 h 4931617"/>
                <a:gd name="connsiteX39" fmla="*/ 2309946 w 2354291"/>
                <a:gd name="connsiteY39" fmla="*/ 2669738 h 4931617"/>
                <a:gd name="connsiteX40" fmla="*/ 2122809 w 2354291"/>
                <a:gd name="connsiteY40" fmla="*/ 2888854 h 4931617"/>
                <a:gd name="connsiteX41" fmla="*/ 1553702 w 2354291"/>
                <a:gd name="connsiteY41" fmla="*/ 2864419 h 4931617"/>
                <a:gd name="connsiteX42" fmla="*/ 1386439 w 2354291"/>
                <a:gd name="connsiteY42" fmla="*/ 2724803 h 4931617"/>
                <a:gd name="connsiteX43" fmla="*/ 1242956 w 2354291"/>
                <a:gd name="connsiteY43" fmla="*/ 2752451 h 4931617"/>
                <a:gd name="connsiteX44" fmla="*/ 1377363 w 2354291"/>
                <a:gd name="connsiteY44" fmla="*/ 3105103 h 4931617"/>
                <a:gd name="connsiteX45" fmla="*/ 1411827 w 2354291"/>
                <a:gd name="connsiteY45" fmla="*/ 3584751 h 4931617"/>
                <a:gd name="connsiteX46" fmla="*/ 1420443 w 2354291"/>
                <a:gd name="connsiteY46" fmla="*/ 3584751 h 4931617"/>
                <a:gd name="connsiteX47" fmla="*/ 1775647 w 2354291"/>
                <a:gd name="connsiteY47" fmla="*/ 3770369 h 4931617"/>
                <a:gd name="connsiteX48" fmla="*/ 1778059 w 2354291"/>
                <a:gd name="connsiteY48" fmla="*/ 3773696 h 4931617"/>
                <a:gd name="connsiteX49" fmla="*/ 1779093 w 2354291"/>
                <a:gd name="connsiteY49" fmla="*/ 3777711 h 4931617"/>
                <a:gd name="connsiteX50" fmla="*/ 1799771 w 2354291"/>
                <a:gd name="connsiteY50" fmla="*/ 3821305 h 4931617"/>
                <a:gd name="connsiteX51" fmla="*/ 1831018 w 2354291"/>
                <a:gd name="connsiteY51" fmla="*/ 4221336 h 4931617"/>
                <a:gd name="connsiteX52" fmla="*/ 1549106 w 2354291"/>
                <a:gd name="connsiteY52" fmla="*/ 4397088 h 4931617"/>
                <a:gd name="connsiteX53" fmla="*/ 1549106 w 2354291"/>
                <a:gd name="connsiteY53" fmla="*/ 4397088 h 4931617"/>
                <a:gd name="connsiteX54" fmla="*/ 1234570 w 2354291"/>
                <a:gd name="connsiteY54" fmla="*/ 4254605 h 4931617"/>
                <a:gd name="connsiteX55" fmla="*/ 999184 w 2354291"/>
                <a:gd name="connsiteY55" fmla="*/ 3985585 h 4931617"/>
                <a:gd name="connsiteX56" fmla="*/ 998035 w 2354291"/>
                <a:gd name="connsiteY56" fmla="*/ 3983635 h 4931617"/>
                <a:gd name="connsiteX57" fmla="*/ 981033 w 2354291"/>
                <a:gd name="connsiteY57" fmla="*/ 3954725 h 4931617"/>
                <a:gd name="connsiteX58" fmla="*/ 845017 w 2354291"/>
                <a:gd name="connsiteY58" fmla="*/ 3957708 h 4931617"/>
                <a:gd name="connsiteX59" fmla="*/ 735193 w 2354291"/>
                <a:gd name="connsiteY59" fmla="*/ 4234071 h 4931617"/>
                <a:gd name="connsiteX60" fmla="*/ 831806 w 2354291"/>
                <a:gd name="connsiteY60" fmla="*/ 4913906 h 4931617"/>
                <a:gd name="connsiteX61" fmla="*/ 1037783 w 2354291"/>
                <a:gd name="connsiteY61" fmla="*/ 3961034 h 4931617"/>
                <a:gd name="connsiteX62" fmla="*/ 1548877 w 2354291"/>
                <a:gd name="connsiteY62" fmla="*/ 4351085 h 4931617"/>
                <a:gd name="connsiteX63" fmla="*/ 1793108 w 2354291"/>
                <a:gd name="connsiteY63" fmla="*/ 4195065 h 4931617"/>
                <a:gd name="connsiteX64" fmla="*/ 1794027 w 2354291"/>
                <a:gd name="connsiteY64" fmla="*/ 4193918 h 4931617"/>
                <a:gd name="connsiteX65" fmla="*/ 1758759 w 2354291"/>
                <a:gd name="connsiteY65" fmla="*/ 3842184 h 4931617"/>
                <a:gd name="connsiteX66" fmla="*/ 1735784 w 2354291"/>
                <a:gd name="connsiteY66" fmla="*/ 3794001 h 4931617"/>
                <a:gd name="connsiteX67" fmla="*/ 1417801 w 2354291"/>
                <a:gd name="connsiteY67" fmla="*/ 3630524 h 4931617"/>
                <a:gd name="connsiteX68" fmla="*/ 1400454 w 2354291"/>
                <a:gd name="connsiteY68" fmla="*/ 3629950 h 4931617"/>
                <a:gd name="connsiteX69" fmla="*/ 1297868 w 2354291"/>
                <a:gd name="connsiteY69" fmla="*/ 3815110 h 4931617"/>
                <a:gd name="connsiteX70" fmla="*/ 1030431 w 2354291"/>
                <a:gd name="connsiteY70" fmla="*/ 3948072 h 4931617"/>
                <a:gd name="connsiteX71" fmla="*/ 869831 w 2354291"/>
                <a:gd name="connsiteY71" fmla="*/ 3912967 h 4931617"/>
                <a:gd name="connsiteX72" fmla="*/ 953003 w 2354291"/>
                <a:gd name="connsiteY72" fmla="*/ 3911361 h 4931617"/>
                <a:gd name="connsiteX73" fmla="*/ 943583 w 2354291"/>
                <a:gd name="connsiteY73" fmla="*/ 3896906 h 4931617"/>
                <a:gd name="connsiteX74" fmla="*/ 914403 w 2354291"/>
                <a:gd name="connsiteY74" fmla="*/ 3852164 h 4931617"/>
                <a:gd name="connsiteX75" fmla="*/ 869831 w 2354291"/>
                <a:gd name="connsiteY75" fmla="*/ 3912966 h 4931617"/>
                <a:gd name="connsiteX76" fmla="*/ 682349 w 2354291"/>
                <a:gd name="connsiteY76" fmla="*/ 3890711 h 4931617"/>
                <a:gd name="connsiteX77" fmla="*/ 818250 w 2354291"/>
                <a:gd name="connsiteY77" fmla="*/ 3910099 h 4931617"/>
                <a:gd name="connsiteX78" fmla="*/ 888786 w 2354291"/>
                <a:gd name="connsiteY78" fmla="*/ 3811783 h 4931617"/>
                <a:gd name="connsiteX79" fmla="*/ 594812 w 2354291"/>
                <a:gd name="connsiteY79" fmla="*/ 3067245 h 4931617"/>
                <a:gd name="connsiteX80" fmla="*/ 463965 w 2354291"/>
                <a:gd name="connsiteY80" fmla="*/ 3369649 h 4931617"/>
                <a:gd name="connsiteX81" fmla="*/ 682349 w 2354291"/>
                <a:gd name="connsiteY81" fmla="*/ 3890711 h 4931617"/>
                <a:gd name="connsiteX82" fmla="*/ 946569 w 2354291"/>
                <a:gd name="connsiteY82" fmla="*/ 3817175 h 4931617"/>
                <a:gd name="connsiteX83" fmla="*/ 982067 w 2354291"/>
                <a:gd name="connsiteY83" fmla="*/ 3871897 h 4931617"/>
                <a:gd name="connsiteX84" fmla="*/ 1004238 w 2354291"/>
                <a:gd name="connsiteY84" fmla="*/ 3906313 h 4931617"/>
                <a:gd name="connsiteX85" fmla="*/ 1264668 w 2354291"/>
                <a:gd name="connsiteY85" fmla="*/ 3783906 h 4931617"/>
                <a:gd name="connsiteX86" fmla="*/ 1352320 w 2354291"/>
                <a:gd name="connsiteY86" fmla="*/ 3631557 h 4931617"/>
                <a:gd name="connsiteX87" fmla="*/ 946569 w 2354291"/>
                <a:gd name="connsiteY87" fmla="*/ 3817175 h 4931617"/>
                <a:gd name="connsiteX88" fmla="*/ 634675 w 2354291"/>
                <a:gd name="connsiteY88" fmla="*/ 3024913 h 4931617"/>
                <a:gd name="connsiteX89" fmla="*/ 921871 w 2354291"/>
                <a:gd name="connsiteY89" fmla="*/ 3777481 h 4931617"/>
                <a:gd name="connsiteX90" fmla="*/ 1365186 w 2354291"/>
                <a:gd name="connsiteY90" fmla="*/ 3584750 h 4931617"/>
                <a:gd name="connsiteX91" fmla="*/ 1333365 w 2354291"/>
                <a:gd name="connsiteY91" fmla="*/ 3116346 h 4931617"/>
                <a:gd name="connsiteX92" fmla="*/ 1195511 w 2354291"/>
                <a:gd name="connsiteY92" fmla="*/ 2760711 h 4931617"/>
                <a:gd name="connsiteX93" fmla="*/ 912795 w 2354291"/>
                <a:gd name="connsiteY93" fmla="*/ 2835968 h 4931617"/>
                <a:gd name="connsiteX94" fmla="*/ 634560 w 2354291"/>
                <a:gd name="connsiteY94" fmla="*/ 3024913 h 4931617"/>
                <a:gd name="connsiteX95" fmla="*/ 636398 w 2354291"/>
                <a:gd name="connsiteY95" fmla="*/ 2186075 h 4931617"/>
                <a:gd name="connsiteX96" fmla="*/ 626403 w 2354291"/>
                <a:gd name="connsiteY96" fmla="*/ 2970191 h 4931617"/>
                <a:gd name="connsiteX97" fmla="*/ 892806 w 2354291"/>
                <a:gd name="connsiteY97" fmla="*/ 2795357 h 4931617"/>
                <a:gd name="connsiteX98" fmla="*/ 1169204 w 2354291"/>
                <a:gd name="connsiteY98" fmla="*/ 2719641 h 4931617"/>
                <a:gd name="connsiteX99" fmla="*/ 1096716 w 2354291"/>
                <a:gd name="connsiteY99" fmla="*/ 2615475 h 4931617"/>
                <a:gd name="connsiteX100" fmla="*/ 868797 w 2354291"/>
                <a:gd name="connsiteY100" fmla="*/ 2199153 h 4931617"/>
                <a:gd name="connsiteX101" fmla="*/ 636398 w 2354291"/>
                <a:gd name="connsiteY101" fmla="*/ 2186075 h 4931617"/>
                <a:gd name="connsiteX102" fmla="*/ 1435492 w 2354291"/>
                <a:gd name="connsiteY102" fmla="*/ 2713790 h 4931617"/>
                <a:gd name="connsiteX103" fmla="*/ 1571967 w 2354291"/>
                <a:gd name="connsiteY103" fmla="*/ 2822431 h 4931617"/>
                <a:gd name="connsiteX104" fmla="*/ 2102935 w 2354291"/>
                <a:gd name="connsiteY104" fmla="*/ 2847326 h 4931617"/>
                <a:gd name="connsiteX105" fmla="*/ 2265488 w 2354291"/>
                <a:gd name="connsiteY105" fmla="*/ 2657463 h 4931617"/>
                <a:gd name="connsiteX106" fmla="*/ 2144292 w 2354291"/>
                <a:gd name="connsiteY106" fmla="*/ 1916252 h 4931617"/>
                <a:gd name="connsiteX107" fmla="*/ 1991963 w 2354291"/>
                <a:gd name="connsiteY107" fmla="*/ 2112998 h 4931617"/>
                <a:gd name="connsiteX108" fmla="*/ 1950606 w 2354291"/>
                <a:gd name="connsiteY108" fmla="*/ 2147414 h 4931617"/>
                <a:gd name="connsiteX109" fmla="*/ 1950606 w 2354291"/>
                <a:gd name="connsiteY109" fmla="*/ 2149250 h 4931617"/>
                <a:gd name="connsiteX110" fmla="*/ 1656633 w 2354291"/>
                <a:gd name="connsiteY110" fmla="*/ 2637386 h 4931617"/>
                <a:gd name="connsiteX111" fmla="*/ 1435722 w 2354291"/>
                <a:gd name="connsiteY111" fmla="*/ 2713790 h 4931617"/>
                <a:gd name="connsiteX112" fmla="*/ 918539 w 2354291"/>
                <a:gd name="connsiteY112" fmla="*/ 2201103 h 4931617"/>
                <a:gd name="connsiteX113" fmla="*/ 1133591 w 2354291"/>
                <a:gd name="connsiteY113" fmla="*/ 2588171 h 4931617"/>
                <a:gd name="connsiteX114" fmla="*/ 1217567 w 2354291"/>
                <a:gd name="connsiteY114" fmla="*/ 2710349 h 4931617"/>
                <a:gd name="connsiteX115" fmla="*/ 1229745 w 2354291"/>
                <a:gd name="connsiteY115" fmla="*/ 2708054 h 4931617"/>
                <a:gd name="connsiteX116" fmla="*/ 1356111 w 2354291"/>
                <a:gd name="connsiteY116" fmla="*/ 2684193 h 4931617"/>
                <a:gd name="connsiteX117" fmla="*/ 1154614 w 2354291"/>
                <a:gd name="connsiteY117" fmla="*/ 2229095 h 4931617"/>
                <a:gd name="connsiteX118" fmla="*/ 947259 w 2354291"/>
                <a:gd name="connsiteY118" fmla="*/ 2202365 h 4931617"/>
                <a:gd name="connsiteX119" fmla="*/ 919573 w 2354291"/>
                <a:gd name="connsiteY119" fmla="*/ 2201103 h 4931617"/>
                <a:gd name="connsiteX120" fmla="*/ 1204816 w 2354291"/>
                <a:gd name="connsiteY120" fmla="*/ 2236782 h 4931617"/>
                <a:gd name="connsiteX121" fmla="*/ 1404015 w 2354291"/>
                <a:gd name="connsiteY121" fmla="*/ 2673867 h 4931617"/>
                <a:gd name="connsiteX122" fmla="*/ 1635035 w 2354291"/>
                <a:gd name="connsiteY122" fmla="*/ 2597119 h 4931617"/>
                <a:gd name="connsiteX123" fmla="*/ 1899256 w 2354291"/>
                <a:gd name="connsiteY123" fmla="*/ 2183436 h 4931617"/>
                <a:gd name="connsiteX124" fmla="*/ 1391953 w 2354291"/>
                <a:gd name="connsiteY124" fmla="*/ 2266609 h 4931617"/>
                <a:gd name="connsiteX125" fmla="*/ 1205390 w 2354291"/>
                <a:gd name="connsiteY125" fmla="*/ 2236552 h 4931617"/>
                <a:gd name="connsiteX126" fmla="*/ 1189997 w 2354291"/>
                <a:gd name="connsiteY126" fmla="*/ 2188140 h 4931617"/>
                <a:gd name="connsiteX127" fmla="*/ 1399765 w 2354291"/>
                <a:gd name="connsiteY127" fmla="*/ 2221294 h 4931617"/>
                <a:gd name="connsiteX128" fmla="*/ 1905919 w 2354291"/>
                <a:gd name="connsiteY128" fmla="*/ 2123667 h 4931617"/>
                <a:gd name="connsiteX129" fmla="*/ 1587591 w 2354291"/>
                <a:gd name="connsiteY129" fmla="*/ 1691972 h 4931617"/>
                <a:gd name="connsiteX130" fmla="*/ 1085687 w 2354291"/>
                <a:gd name="connsiteY130" fmla="*/ 1648378 h 4931617"/>
                <a:gd name="connsiteX131" fmla="*/ 993784 w 2354291"/>
                <a:gd name="connsiteY131" fmla="*/ 1693693 h 4931617"/>
                <a:gd name="connsiteX132" fmla="*/ 1131638 w 2354291"/>
                <a:gd name="connsiteY132" fmla="*/ 1966614 h 4931617"/>
                <a:gd name="connsiteX133" fmla="*/ 1190571 w 2354291"/>
                <a:gd name="connsiteY133" fmla="*/ 2187910 h 4931617"/>
                <a:gd name="connsiteX134" fmla="*/ 901077 w 2354291"/>
                <a:gd name="connsiteY134" fmla="*/ 2154412 h 4931617"/>
                <a:gd name="connsiteX135" fmla="*/ 921526 w 2354291"/>
                <a:gd name="connsiteY135" fmla="*/ 2155330 h 4931617"/>
                <a:gd name="connsiteX136" fmla="*/ 949327 w 2354291"/>
                <a:gd name="connsiteY136" fmla="*/ 2156591 h 4931617"/>
                <a:gd name="connsiteX137" fmla="*/ 1140025 w 2354291"/>
                <a:gd name="connsiteY137" fmla="*/ 2180568 h 4931617"/>
                <a:gd name="connsiteX138" fmla="*/ 1087525 w 2354291"/>
                <a:gd name="connsiteY138" fmla="*/ 1977283 h 4931617"/>
                <a:gd name="connsiteX139" fmla="*/ 955415 w 2354291"/>
                <a:gd name="connsiteY139" fmla="*/ 1718932 h 4931617"/>
                <a:gd name="connsiteX140" fmla="*/ 839732 w 2354291"/>
                <a:gd name="connsiteY140" fmla="*/ 1820230 h 4931617"/>
                <a:gd name="connsiteX141" fmla="*/ 900618 w 2354291"/>
                <a:gd name="connsiteY141" fmla="*/ 2152920 h 4931617"/>
                <a:gd name="connsiteX142" fmla="*/ 901652 w 2354291"/>
                <a:gd name="connsiteY142" fmla="*/ 2154182 h 4931617"/>
                <a:gd name="connsiteX143" fmla="*/ 653285 w 2354291"/>
                <a:gd name="connsiteY143" fmla="*/ 2140186 h 4931617"/>
                <a:gd name="connsiteX144" fmla="*/ 852025 w 2354291"/>
                <a:gd name="connsiteY144" fmla="*/ 2151659 h 4931617"/>
                <a:gd name="connsiteX145" fmla="*/ 796194 w 2354291"/>
                <a:gd name="connsiteY145" fmla="*/ 1871625 h 4931617"/>
                <a:gd name="connsiteX146" fmla="*/ 653285 w 2354291"/>
                <a:gd name="connsiteY146" fmla="*/ 2140186 h 4931617"/>
                <a:gd name="connsiteX147" fmla="*/ 48220 w 2354291"/>
                <a:gd name="connsiteY147" fmla="*/ 1729371 h 4931617"/>
                <a:gd name="connsiteX148" fmla="*/ 421231 w 2354291"/>
                <a:gd name="connsiteY148" fmla="*/ 2111621 h 4931617"/>
                <a:gd name="connsiteX149" fmla="*/ 606070 w 2354291"/>
                <a:gd name="connsiteY149" fmla="*/ 2137089 h 4931617"/>
                <a:gd name="connsiteX150" fmla="*/ 794356 w 2354291"/>
                <a:gd name="connsiteY150" fmla="*/ 1802448 h 4931617"/>
                <a:gd name="connsiteX151" fmla="*/ 824224 w 2354291"/>
                <a:gd name="connsiteY151" fmla="*/ 1561535 h 4931617"/>
                <a:gd name="connsiteX152" fmla="*/ 800329 w 2354291"/>
                <a:gd name="connsiteY152" fmla="*/ 1534805 h 4931617"/>
                <a:gd name="connsiteX153" fmla="*/ 752080 w 2354291"/>
                <a:gd name="connsiteY153" fmla="*/ 1480771 h 4931617"/>
                <a:gd name="connsiteX154" fmla="*/ 217666 w 2354291"/>
                <a:gd name="connsiteY154" fmla="*/ 1340582 h 4931617"/>
                <a:gd name="connsiteX155" fmla="*/ 48220 w 2354291"/>
                <a:gd name="connsiteY155" fmla="*/ 1729371 h 4931617"/>
                <a:gd name="connsiteX156" fmla="*/ 1290285 w 2354291"/>
                <a:gd name="connsiteY156" fmla="*/ 1562682 h 4931617"/>
                <a:gd name="connsiteX157" fmla="*/ 1611256 w 2354291"/>
                <a:gd name="connsiteY157" fmla="*/ 1652164 h 4931617"/>
                <a:gd name="connsiteX158" fmla="*/ 1951870 w 2354291"/>
                <a:gd name="connsiteY158" fmla="*/ 2087300 h 4931617"/>
                <a:gd name="connsiteX159" fmla="*/ 1961175 w 2354291"/>
                <a:gd name="connsiteY159" fmla="*/ 2079040 h 4931617"/>
                <a:gd name="connsiteX160" fmla="*/ 2111321 w 2354291"/>
                <a:gd name="connsiteY160" fmla="*/ 1880688 h 4931617"/>
                <a:gd name="connsiteX161" fmla="*/ 1948309 w 2354291"/>
                <a:gd name="connsiteY161" fmla="*/ 1756331 h 4931617"/>
                <a:gd name="connsiteX162" fmla="*/ 1768294 w 2354291"/>
                <a:gd name="connsiteY162" fmla="*/ 1646658 h 4931617"/>
                <a:gd name="connsiteX163" fmla="*/ 1094992 w 2354291"/>
                <a:gd name="connsiteY163" fmla="*/ 1125252 h 4931617"/>
                <a:gd name="connsiteX164" fmla="*/ 874656 w 2354291"/>
                <a:gd name="connsiteY164" fmla="*/ 1548915 h 4931617"/>
                <a:gd name="connsiteX165" fmla="*/ 966558 w 2354291"/>
                <a:gd name="connsiteY165" fmla="*/ 1656983 h 4931617"/>
                <a:gd name="connsiteX166" fmla="*/ 1069949 w 2354291"/>
                <a:gd name="connsiteY166" fmla="*/ 1605358 h 4931617"/>
                <a:gd name="connsiteX167" fmla="*/ 1290285 w 2354291"/>
                <a:gd name="connsiteY167" fmla="*/ 1562682 h 4931617"/>
                <a:gd name="connsiteX168" fmla="*/ 1125895 w 2354291"/>
                <a:gd name="connsiteY168" fmla="*/ 1090376 h 4931617"/>
                <a:gd name="connsiteX169" fmla="*/ 1792189 w 2354291"/>
                <a:gd name="connsiteY169" fmla="*/ 1607423 h 4931617"/>
                <a:gd name="connsiteX170" fmla="*/ 1972204 w 2354291"/>
                <a:gd name="connsiteY170" fmla="*/ 1717096 h 4931617"/>
                <a:gd name="connsiteX171" fmla="*/ 2133033 w 2354291"/>
                <a:gd name="connsiteY171" fmla="*/ 1836635 h 4931617"/>
                <a:gd name="connsiteX172" fmla="*/ 2205522 w 2354291"/>
                <a:gd name="connsiteY172" fmla="*/ 1351366 h 4931617"/>
                <a:gd name="connsiteX173" fmla="*/ 2205522 w 2354291"/>
                <a:gd name="connsiteY173" fmla="*/ 1348613 h 4931617"/>
                <a:gd name="connsiteX174" fmla="*/ 2159570 w 2354291"/>
                <a:gd name="connsiteY174" fmla="*/ 1055043 h 4931617"/>
                <a:gd name="connsiteX175" fmla="*/ 1826423 w 2354291"/>
                <a:gd name="connsiteY175" fmla="*/ 716731 h 4931617"/>
                <a:gd name="connsiteX176" fmla="*/ 1231812 w 2354291"/>
                <a:gd name="connsiteY176" fmla="*/ 973017 h 4931617"/>
                <a:gd name="connsiteX177" fmla="*/ 1140484 w 2354291"/>
                <a:gd name="connsiteY177" fmla="*/ 1074430 h 4931617"/>
                <a:gd name="connsiteX178" fmla="*/ 861674 w 2354291"/>
                <a:gd name="connsiteY178" fmla="*/ 1603637 h 4931617"/>
                <a:gd name="connsiteX179" fmla="*/ 841915 w 2354291"/>
                <a:gd name="connsiteY179" fmla="*/ 1752774 h 4931617"/>
                <a:gd name="connsiteX180" fmla="*/ 927844 w 2354291"/>
                <a:gd name="connsiteY180" fmla="*/ 1681992 h 4931617"/>
                <a:gd name="connsiteX181" fmla="*/ 861674 w 2354291"/>
                <a:gd name="connsiteY181" fmla="*/ 1603637 h 4931617"/>
                <a:gd name="connsiteX182" fmla="*/ 1045480 w 2354291"/>
                <a:gd name="connsiteY182" fmla="*/ 509086 h 4931617"/>
                <a:gd name="connsiteX183" fmla="*/ 1347610 w 2354291"/>
                <a:gd name="connsiteY183" fmla="*/ 642507 h 4931617"/>
                <a:gd name="connsiteX184" fmla="*/ 1493965 w 2354291"/>
                <a:gd name="connsiteY184" fmla="*/ 519297 h 4931617"/>
                <a:gd name="connsiteX185" fmla="*/ 1341177 w 2354291"/>
                <a:gd name="connsiteY185" fmla="*/ 317503 h 4931617"/>
                <a:gd name="connsiteX186" fmla="*/ 1045709 w 2354291"/>
                <a:gd name="connsiteY186" fmla="*/ 509086 h 49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354291" h="4931617">
                  <a:moveTo>
                    <a:pt x="789071" y="4931458"/>
                  </a:moveTo>
                  <a:cubicBezTo>
                    <a:pt x="781374" y="4912644"/>
                    <a:pt x="602049" y="4468560"/>
                    <a:pt x="691654" y="4218698"/>
                  </a:cubicBezTo>
                  <a:cubicBezTo>
                    <a:pt x="736227" y="4094914"/>
                    <a:pt x="766555" y="4014380"/>
                    <a:pt x="795045" y="3954037"/>
                  </a:cubicBezTo>
                  <a:cubicBezTo>
                    <a:pt x="755297" y="3950136"/>
                    <a:pt x="714132" y="3943941"/>
                    <a:pt x="671551" y="3935452"/>
                  </a:cubicBezTo>
                  <a:lnTo>
                    <a:pt x="669023" y="3934764"/>
                  </a:lnTo>
                  <a:cubicBezTo>
                    <a:pt x="506355" y="3882221"/>
                    <a:pt x="407675" y="3659434"/>
                    <a:pt x="417669" y="3368043"/>
                  </a:cubicBezTo>
                  <a:cubicBezTo>
                    <a:pt x="422264" y="3230378"/>
                    <a:pt x="490043" y="3108774"/>
                    <a:pt x="585507" y="3009311"/>
                  </a:cubicBezTo>
                  <a:cubicBezTo>
                    <a:pt x="521634" y="2564653"/>
                    <a:pt x="521405" y="2364007"/>
                    <a:pt x="588608" y="2181830"/>
                  </a:cubicBezTo>
                  <a:cubicBezTo>
                    <a:pt x="502335" y="2174603"/>
                    <a:pt x="434671" y="2165769"/>
                    <a:pt x="404803" y="2154641"/>
                  </a:cubicBezTo>
                  <a:cubicBezTo>
                    <a:pt x="296358" y="2113915"/>
                    <a:pt x="39030" y="1991049"/>
                    <a:pt x="2614" y="1735222"/>
                  </a:cubicBezTo>
                  <a:lnTo>
                    <a:pt x="2614" y="1733845"/>
                  </a:lnTo>
                  <a:cubicBezTo>
                    <a:pt x="-15078" y="1521382"/>
                    <a:pt x="54309" y="1366739"/>
                    <a:pt x="197907" y="1298824"/>
                  </a:cubicBezTo>
                  <a:cubicBezTo>
                    <a:pt x="368501" y="1217946"/>
                    <a:pt x="609746" y="1279322"/>
                    <a:pt x="784591" y="1447961"/>
                  </a:cubicBezTo>
                  <a:lnTo>
                    <a:pt x="785854" y="1449223"/>
                  </a:lnTo>
                  <a:cubicBezTo>
                    <a:pt x="801708" y="1467349"/>
                    <a:pt x="818020" y="1485475"/>
                    <a:pt x="834448" y="1503830"/>
                  </a:cubicBezTo>
                  <a:lnTo>
                    <a:pt x="838239" y="1508075"/>
                  </a:lnTo>
                  <a:cubicBezTo>
                    <a:pt x="884307" y="1352273"/>
                    <a:pt x="962928" y="1207995"/>
                    <a:pt x="1068915" y="1084755"/>
                  </a:cubicBezTo>
                  <a:cubicBezTo>
                    <a:pt x="990683" y="954662"/>
                    <a:pt x="954726" y="800706"/>
                    <a:pt x="972072" y="600060"/>
                  </a:cubicBezTo>
                  <a:lnTo>
                    <a:pt x="972072" y="597651"/>
                  </a:lnTo>
                  <a:cubicBezTo>
                    <a:pt x="977207" y="570988"/>
                    <a:pt x="984115" y="544697"/>
                    <a:pt x="992751" y="518952"/>
                  </a:cubicBezTo>
                  <a:cubicBezTo>
                    <a:pt x="958641" y="480687"/>
                    <a:pt x="931678" y="436626"/>
                    <a:pt x="913140" y="388859"/>
                  </a:cubicBezTo>
                  <a:cubicBezTo>
                    <a:pt x="823420" y="171922"/>
                    <a:pt x="878676" y="6724"/>
                    <a:pt x="880514" y="-159"/>
                  </a:cubicBezTo>
                  <a:lnTo>
                    <a:pt x="924053" y="14754"/>
                  </a:lnTo>
                  <a:cubicBezTo>
                    <a:pt x="924053" y="16246"/>
                    <a:pt x="872817" y="171234"/>
                    <a:pt x="955875" y="371995"/>
                  </a:cubicBezTo>
                  <a:cubicBezTo>
                    <a:pt x="969525" y="407492"/>
                    <a:pt x="988421" y="440747"/>
                    <a:pt x="1011935" y="470655"/>
                  </a:cubicBezTo>
                  <a:cubicBezTo>
                    <a:pt x="1036758" y="413631"/>
                    <a:pt x="1075601" y="363792"/>
                    <a:pt x="1124861" y="325762"/>
                  </a:cubicBezTo>
                  <a:cubicBezTo>
                    <a:pt x="1189005" y="277399"/>
                    <a:pt x="1270458" y="257978"/>
                    <a:pt x="1349563" y="272188"/>
                  </a:cubicBezTo>
                  <a:cubicBezTo>
                    <a:pt x="1462718" y="293296"/>
                    <a:pt x="1564155" y="387941"/>
                    <a:pt x="1538997" y="527786"/>
                  </a:cubicBezTo>
                  <a:lnTo>
                    <a:pt x="1538997" y="528933"/>
                  </a:lnTo>
                  <a:cubicBezTo>
                    <a:pt x="1516022" y="625069"/>
                    <a:pt x="1449392" y="681626"/>
                    <a:pt x="1350711" y="688051"/>
                  </a:cubicBezTo>
                  <a:cubicBezTo>
                    <a:pt x="1252031" y="694475"/>
                    <a:pt x="1125435" y="644686"/>
                    <a:pt x="1029052" y="556236"/>
                  </a:cubicBezTo>
                  <a:cubicBezTo>
                    <a:pt x="1024572" y="571724"/>
                    <a:pt x="1020551" y="588129"/>
                    <a:pt x="1017564" y="605337"/>
                  </a:cubicBezTo>
                  <a:cubicBezTo>
                    <a:pt x="1001826" y="788890"/>
                    <a:pt x="1031924" y="929538"/>
                    <a:pt x="1100621" y="1049766"/>
                  </a:cubicBezTo>
                  <a:lnTo>
                    <a:pt x="1107629" y="1042538"/>
                  </a:lnTo>
                  <a:cubicBezTo>
                    <a:pt x="1138416" y="1010990"/>
                    <a:pt x="1168170" y="976459"/>
                    <a:pt x="1197004" y="943190"/>
                  </a:cubicBezTo>
                  <a:cubicBezTo>
                    <a:pt x="1339339" y="778795"/>
                    <a:pt x="1486498" y="608664"/>
                    <a:pt x="1834809" y="671760"/>
                  </a:cubicBezTo>
                  <a:cubicBezTo>
                    <a:pt x="2009884" y="703538"/>
                    <a:pt x="2137399" y="831681"/>
                    <a:pt x="2203569" y="1042423"/>
                  </a:cubicBezTo>
                  <a:cubicBezTo>
                    <a:pt x="2233870" y="1141711"/>
                    <a:pt x="2249770" y="1244822"/>
                    <a:pt x="2250784" y="1348613"/>
                  </a:cubicBezTo>
                  <a:cubicBezTo>
                    <a:pt x="2268360" y="1537902"/>
                    <a:pt x="2237917" y="1719620"/>
                    <a:pt x="2166923" y="1871625"/>
                  </a:cubicBezTo>
                  <a:cubicBezTo>
                    <a:pt x="2394611" y="2116669"/>
                    <a:pt x="2376920" y="2429742"/>
                    <a:pt x="2309946" y="2669738"/>
                  </a:cubicBezTo>
                  <a:cubicBezTo>
                    <a:pt x="2283497" y="2767037"/>
                    <a:pt x="2214847" y="2847418"/>
                    <a:pt x="2122809" y="2888854"/>
                  </a:cubicBezTo>
                  <a:cubicBezTo>
                    <a:pt x="1972319" y="2959981"/>
                    <a:pt x="1748880" y="2950345"/>
                    <a:pt x="1553702" y="2864419"/>
                  </a:cubicBezTo>
                  <a:cubicBezTo>
                    <a:pt x="1490863" y="2836886"/>
                    <a:pt x="1435377" y="2787326"/>
                    <a:pt x="1386439" y="2724803"/>
                  </a:cubicBezTo>
                  <a:cubicBezTo>
                    <a:pt x="1338994" y="2734899"/>
                    <a:pt x="1290745" y="2743732"/>
                    <a:pt x="1242956" y="2752451"/>
                  </a:cubicBezTo>
                  <a:cubicBezTo>
                    <a:pt x="1289596" y="2835853"/>
                    <a:pt x="1334858" y="2942314"/>
                    <a:pt x="1377363" y="3105103"/>
                  </a:cubicBezTo>
                  <a:cubicBezTo>
                    <a:pt x="1426072" y="3295310"/>
                    <a:pt x="1437445" y="3455575"/>
                    <a:pt x="1411827" y="3584751"/>
                  </a:cubicBezTo>
                  <a:lnTo>
                    <a:pt x="1420443" y="3584751"/>
                  </a:lnTo>
                  <a:cubicBezTo>
                    <a:pt x="1568866" y="3592437"/>
                    <a:pt x="1695002" y="3658401"/>
                    <a:pt x="1775647" y="3770369"/>
                  </a:cubicBezTo>
                  <a:lnTo>
                    <a:pt x="1778059" y="3773696"/>
                  </a:lnTo>
                  <a:lnTo>
                    <a:pt x="1779093" y="3777711"/>
                  </a:lnTo>
                  <a:cubicBezTo>
                    <a:pt x="1785027" y="3792677"/>
                    <a:pt x="1791934" y="3807239"/>
                    <a:pt x="1799771" y="3821305"/>
                  </a:cubicBezTo>
                  <a:cubicBezTo>
                    <a:pt x="1843770" y="3906657"/>
                    <a:pt x="1935442" y="4084130"/>
                    <a:pt x="1831018" y="4221336"/>
                  </a:cubicBezTo>
                  <a:cubicBezTo>
                    <a:pt x="1752556" y="4338008"/>
                    <a:pt x="1657666" y="4397088"/>
                    <a:pt x="1549106" y="4397088"/>
                  </a:cubicBezTo>
                  <a:lnTo>
                    <a:pt x="1549106" y="4397088"/>
                  </a:lnTo>
                  <a:cubicBezTo>
                    <a:pt x="1451345" y="4397088"/>
                    <a:pt x="1345427" y="4349135"/>
                    <a:pt x="1234570" y="4254605"/>
                  </a:cubicBezTo>
                  <a:cubicBezTo>
                    <a:pt x="1144704" y="4175558"/>
                    <a:pt x="1065571" y="4085119"/>
                    <a:pt x="999184" y="3985585"/>
                  </a:cubicBezTo>
                  <a:lnTo>
                    <a:pt x="998035" y="3983635"/>
                  </a:lnTo>
                  <a:cubicBezTo>
                    <a:pt x="993440" y="3975146"/>
                    <a:pt x="987811" y="3965509"/>
                    <a:pt x="981033" y="3954725"/>
                  </a:cubicBezTo>
                  <a:cubicBezTo>
                    <a:pt x="935842" y="3959272"/>
                    <a:pt x="890364" y="3960269"/>
                    <a:pt x="845017" y="3957708"/>
                  </a:cubicBezTo>
                  <a:cubicBezTo>
                    <a:pt x="814689" y="4017592"/>
                    <a:pt x="783557" y="4099502"/>
                    <a:pt x="735193" y="4234071"/>
                  </a:cubicBezTo>
                  <a:cubicBezTo>
                    <a:pt x="651447" y="4467412"/>
                    <a:pt x="829968" y="4909547"/>
                    <a:pt x="831806" y="4913906"/>
                  </a:cubicBezTo>
                  <a:close/>
                  <a:moveTo>
                    <a:pt x="1037783" y="3961034"/>
                  </a:moveTo>
                  <a:cubicBezTo>
                    <a:pt x="1231123" y="4248754"/>
                    <a:pt x="1428369" y="4351085"/>
                    <a:pt x="1548877" y="4351085"/>
                  </a:cubicBezTo>
                  <a:cubicBezTo>
                    <a:pt x="1641469" y="4351085"/>
                    <a:pt x="1723722" y="4298658"/>
                    <a:pt x="1793108" y="4195065"/>
                  </a:cubicBezTo>
                  <a:lnTo>
                    <a:pt x="1794027" y="4193918"/>
                  </a:lnTo>
                  <a:cubicBezTo>
                    <a:pt x="1881335" y="4079771"/>
                    <a:pt x="1801609" y="3925242"/>
                    <a:pt x="1758759" y="3842184"/>
                  </a:cubicBezTo>
                  <a:cubicBezTo>
                    <a:pt x="1750041" y="3826648"/>
                    <a:pt x="1742366" y="3810552"/>
                    <a:pt x="1735784" y="3794001"/>
                  </a:cubicBezTo>
                  <a:cubicBezTo>
                    <a:pt x="1643307" y="3667808"/>
                    <a:pt x="1512001" y="3635342"/>
                    <a:pt x="1417801" y="3630524"/>
                  </a:cubicBezTo>
                  <a:cubicBezTo>
                    <a:pt x="1412057" y="3630524"/>
                    <a:pt x="1406313" y="3629950"/>
                    <a:pt x="1400454" y="3629950"/>
                  </a:cubicBezTo>
                  <a:cubicBezTo>
                    <a:pt x="1381900" y="3699105"/>
                    <a:pt x="1346680" y="3762674"/>
                    <a:pt x="1297868" y="3815110"/>
                  </a:cubicBezTo>
                  <a:cubicBezTo>
                    <a:pt x="1232387" y="3883942"/>
                    <a:pt x="1141403" y="3928684"/>
                    <a:pt x="1030431" y="3948072"/>
                  </a:cubicBezTo>
                  <a:close/>
                  <a:moveTo>
                    <a:pt x="869831" y="3912967"/>
                  </a:moveTo>
                  <a:cubicBezTo>
                    <a:pt x="898550" y="3913808"/>
                    <a:pt x="926274" y="3913272"/>
                    <a:pt x="953003" y="3911361"/>
                  </a:cubicBezTo>
                  <a:lnTo>
                    <a:pt x="943583" y="3896906"/>
                  </a:lnTo>
                  <a:lnTo>
                    <a:pt x="914403" y="3852164"/>
                  </a:lnTo>
                  <a:cubicBezTo>
                    <a:pt x="898003" y="3871258"/>
                    <a:pt x="883101" y="3891585"/>
                    <a:pt x="869831" y="3912966"/>
                  </a:cubicBezTo>
                  <a:close/>
                  <a:moveTo>
                    <a:pt x="682349" y="3890711"/>
                  </a:moveTo>
                  <a:cubicBezTo>
                    <a:pt x="727238" y="3899780"/>
                    <a:pt x="772614" y="3906254"/>
                    <a:pt x="818250" y="3910099"/>
                  </a:cubicBezTo>
                  <a:cubicBezTo>
                    <a:pt x="837990" y="3874786"/>
                    <a:pt x="861651" y="3841806"/>
                    <a:pt x="888786" y="3811783"/>
                  </a:cubicBezTo>
                  <a:cubicBezTo>
                    <a:pt x="787118" y="3649682"/>
                    <a:pt x="650183" y="3399706"/>
                    <a:pt x="594812" y="3067245"/>
                  </a:cubicBezTo>
                  <a:cubicBezTo>
                    <a:pt x="519452" y="3153974"/>
                    <a:pt x="467871" y="3256075"/>
                    <a:pt x="463965" y="3369649"/>
                  </a:cubicBezTo>
                  <a:cubicBezTo>
                    <a:pt x="454775" y="3639587"/>
                    <a:pt x="540359" y="3843905"/>
                    <a:pt x="682349" y="3890711"/>
                  </a:cubicBezTo>
                  <a:close/>
                  <a:moveTo>
                    <a:pt x="946569" y="3817175"/>
                  </a:moveTo>
                  <a:lnTo>
                    <a:pt x="982067" y="3871897"/>
                  </a:lnTo>
                  <a:cubicBezTo>
                    <a:pt x="990108" y="3883369"/>
                    <a:pt x="997460" y="3894841"/>
                    <a:pt x="1004238" y="3906313"/>
                  </a:cubicBezTo>
                  <a:cubicBezTo>
                    <a:pt x="1113717" y="3890367"/>
                    <a:pt x="1202518" y="3848953"/>
                    <a:pt x="1264668" y="3783906"/>
                  </a:cubicBezTo>
                  <a:cubicBezTo>
                    <a:pt x="1305144" y="3740468"/>
                    <a:pt x="1335127" y="3688354"/>
                    <a:pt x="1352320" y="3631557"/>
                  </a:cubicBezTo>
                  <a:cubicBezTo>
                    <a:pt x="1199422" y="3643861"/>
                    <a:pt x="1055757" y="3709583"/>
                    <a:pt x="946569" y="3817175"/>
                  </a:cubicBezTo>
                  <a:close/>
                  <a:moveTo>
                    <a:pt x="634675" y="3024913"/>
                  </a:moveTo>
                  <a:cubicBezTo>
                    <a:pt x="683498" y="3359439"/>
                    <a:pt x="818480" y="3612513"/>
                    <a:pt x="921871" y="3777481"/>
                  </a:cubicBezTo>
                  <a:cubicBezTo>
                    <a:pt x="1041970" y="3662606"/>
                    <a:pt x="1199157" y="3594269"/>
                    <a:pt x="1365186" y="3584750"/>
                  </a:cubicBezTo>
                  <a:cubicBezTo>
                    <a:pt x="1392068" y="3461311"/>
                    <a:pt x="1381499" y="3304717"/>
                    <a:pt x="1333365" y="3116346"/>
                  </a:cubicBezTo>
                  <a:cubicBezTo>
                    <a:pt x="1289366" y="2949656"/>
                    <a:pt x="1243415" y="2843884"/>
                    <a:pt x="1195511" y="2760711"/>
                  </a:cubicBezTo>
                  <a:cubicBezTo>
                    <a:pt x="1087755" y="2780558"/>
                    <a:pt x="987811" y="2801322"/>
                    <a:pt x="912795" y="2835968"/>
                  </a:cubicBezTo>
                  <a:cubicBezTo>
                    <a:pt x="810088" y="2882908"/>
                    <a:pt x="716028" y="2946783"/>
                    <a:pt x="634560" y="3024913"/>
                  </a:cubicBezTo>
                  <a:close/>
                  <a:moveTo>
                    <a:pt x="636398" y="2186075"/>
                  </a:moveTo>
                  <a:cubicBezTo>
                    <a:pt x="569424" y="2359074"/>
                    <a:pt x="567471" y="2547675"/>
                    <a:pt x="626403" y="2970191"/>
                  </a:cubicBezTo>
                  <a:cubicBezTo>
                    <a:pt x="705888" y="2898858"/>
                    <a:pt x="795701" y="2839915"/>
                    <a:pt x="892806" y="2795357"/>
                  </a:cubicBezTo>
                  <a:cubicBezTo>
                    <a:pt x="968626" y="2760252"/>
                    <a:pt x="1065124" y="2739144"/>
                    <a:pt x="1169204" y="2719641"/>
                  </a:cubicBezTo>
                  <a:cubicBezTo>
                    <a:pt x="1145539" y="2682471"/>
                    <a:pt x="1121299" y="2649317"/>
                    <a:pt x="1096716" y="2615475"/>
                  </a:cubicBezTo>
                  <a:cubicBezTo>
                    <a:pt x="1024112" y="2515668"/>
                    <a:pt x="949212" y="2412534"/>
                    <a:pt x="868797" y="2199153"/>
                  </a:cubicBezTo>
                  <a:cubicBezTo>
                    <a:pt x="788497" y="2194908"/>
                    <a:pt x="708082" y="2190664"/>
                    <a:pt x="636398" y="2186075"/>
                  </a:cubicBezTo>
                  <a:close/>
                  <a:moveTo>
                    <a:pt x="1435492" y="2713790"/>
                  </a:moveTo>
                  <a:cubicBezTo>
                    <a:pt x="1472101" y="2759914"/>
                    <a:pt x="1518781" y="2797074"/>
                    <a:pt x="1571967" y="2822431"/>
                  </a:cubicBezTo>
                  <a:cubicBezTo>
                    <a:pt x="1755773" y="2903309"/>
                    <a:pt x="1963932" y="2913060"/>
                    <a:pt x="2102935" y="2847326"/>
                  </a:cubicBezTo>
                  <a:cubicBezTo>
                    <a:pt x="2183126" y="2811901"/>
                    <a:pt x="2242908" y="2742076"/>
                    <a:pt x="2265488" y="2657463"/>
                  </a:cubicBezTo>
                  <a:cubicBezTo>
                    <a:pt x="2327637" y="2434560"/>
                    <a:pt x="2345329" y="2145464"/>
                    <a:pt x="2144292" y="1916252"/>
                  </a:cubicBezTo>
                  <a:cubicBezTo>
                    <a:pt x="2104925" y="1989902"/>
                    <a:pt x="2053430" y="2056412"/>
                    <a:pt x="1991963" y="2112998"/>
                  </a:cubicBezTo>
                  <a:cubicBezTo>
                    <a:pt x="1978560" y="2125311"/>
                    <a:pt x="1964775" y="2136783"/>
                    <a:pt x="1950606" y="2147414"/>
                  </a:cubicBezTo>
                  <a:lnTo>
                    <a:pt x="1950606" y="2149250"/>
                  </a:lnTo>
                  <a:cubicBezTo>
                    <a:pt x="1924299" y="2373184"/>
                    <a:pt x="1891329" y="2517733"/>
                    <a:pt x="1656633" y="2637386"/>
                  </a:cubicBezTo>
                  <a:cubicBezTo>
                    <a:pt x="1586264" y="2671450"/>
                    <a:pt x="1512114" y="2697096"/>
                    <a:pt x="1435722" y="2713790"/>
                  </a:cubicBezTo>
                  <a:close/>
                  <a:moveTo>
                    <a:pt x="918539" y="2201103"/>
                  </a:moveTo>
                  <a:cubicBezTo>
                    <a:pt x="994129" y="2396129"/>
                    <a:pt x="1064894" y="2493756"/>
                    <a:pt x="1133591" y="2588171"/>
                  </a:cubicBezTo>
                  <a:cubicBezTo>
                    <a:pt x="1162196" y="2627406"/>
                    <a:pt x="1190112" y="2665952"/>
                    <a:pt x="1217567" y="2710349"/>
                  </a:cubicBezTo>
                  <a:lnTo>
                    <a:pt x="1229745" y="2708054"/>
                  </a:lnTo>
                  <a:cubicBezTo>
                    <a:pt x="1271790" y="2700483"/>
                    <a:pt x="1314180" y="2692682"/>
                    <a:pt x="1356111" y="2684193"/>
                  </a:cubicBezTo>
                  <a:cubicBezTo>
                    <a:pt x="1265702" y="2552264"/>
                    <a:pt x="1199991" y="2378117"/>
                    <a:pt x="1154614" y="2229095"/>
                  </a:cubicBezTo>
                  <a:cubicBezTo>
                    <a:pt x="1066502" y="2215902"/>
                    <a:pt x="980229" y="2203856"/>
                    <a:pt x="947259" y="2202365"/>
                  </a:cubicBezTo>
                  <a:lnTo>
                    <a:pt x="919573" y="2201103"/>
                  </a:lnTo>
                  <a:close/>
                  <a:moveTo>
                    <a:pt x="1204816" y="2236782"/>
                  </a:moveTo>
                  <a:cubicBezTo>
                    <a:pt x="1250767" y="2384312"/>
                    <a:pt x="1316133" y="2552149"/>
                    <a:pt x="1404015" y="2673867"/>
                  </a:cubicBezTo>
                  <a:cubicBezTo>
                    <a:pt x="1487761" y="2654939"/>
                    <a:pt x="1567602" y="2631421"/>
                    <a:pt x="1635035" y="2597119"/>
                  </a:cubicBezTo>
                  <a:cubicBezTo>
                    <a:pt x="1831133" y="2497083"/>
                    <a:pt x="1872374" y="2390622"/>
                    <a:pt x="1899256" y="2183436"/>
                  </a:cubicBezTo>
                  <a:cubicBezTo>
                    <a:pt x="1755888" y="2273607"/>
                    <a:pt x="1582766" y="2302402"/>
                    <a:pt x="1391953" y="2266609"/>
                  </a:cubicBezTo>
                  <a:cubicBezTo>
                    <a:pt x="1384716" y="2265118"/>
                    <a:pt x="1299935" y="2251122"/>
                    <a:pt x="1205390" y="2236552"/>
                  </a:cubicBezTo>
                  <a:close/>
                  <a:moveTo>
                    <a:pt x="1189997" y="2188140"/>
                  </a:moveTo>
                  <a:cubicBezTo>
                    <a:pt x="1294076" y="2203971"/>
                    <a:pt x="1391953" y="2220032"/>
                    <a:pt x="1399765" y="2221294"/>
                  </a:cubicBezTo>
                  <a:cubicBezTo>
                    <a:pt x="1593335" y="2257660"/>
                    <a:pt x="1766686" y="2223818"/>
                    <a:pt x="1905919" y="2123667"/>
                  </a:cubicBezTo>
                  <a:cubicBezTo>
                    <a:pt x="1910054" y="2026383"/>
                    <a:pt x="1867320" y="1857514"/>
                    <a:pt x="1587591" y="1691972"/>
                  </a:cubicBezTo>
                  <a:cubicBezTo>
                    <a:pt x="1423659" y="1598819"/>
                    <a:pt x="1249963" y="1583676"/>
                    <a:pt x="1085687" y="1648378"/>
                  </a:cubicBezTo>
                  <a:cubicBezTo>
                    <a:pt x="1053839" y="1660892"/>
                    <a:pt x="1023097" y="1676050"/>
                    <a:pt x="993784" y="1693693"/>
                  </a:cubicBezTo>
                  <a:cubicBezTo>
                    <a:pt x="1056738" y="1778013"/>
                    <a:pt x="1108663" y="1867495"/>
                    <a:pt x="1131638" y="1966614"/>
                  </a:cubicBezTo>
                  <a:cubicBezTo>
                    <a:pt x="1144849" y="2017206"/>
                    <a:pt x="1163919" y="2096937"/>
                    <a:pt x="1190571" y="2187910"/>
                  </a:cubicBezTo>
                  <a:close/>
                  <a:moveTo>
                    <a:pt x="901077" y="2154412"/>
                  </a:moveTo>
                  <a:lnTo>
                    <a:pt x="921526" y="2155330"/>
                  </a:lnTo>
                  <a:lnTo>
                    <a:pt x="949327" y="2156591"/>
                  </a:lnTo>
                  <a:cubicBezTo>
                    <a:pt x="980803" y="2157968"/>
                    <a:pt x="1058231" y="2168064"/>
                    <a:pt x="1140025" y="2180568"/>
                  </a:cubicBezTo>
                  <a:cubicBezTo>
                    <a:pt x="1116130" y="2097166"/>
                    <a:pt x="1098898" y="2024892"/>
                    <a:pt x="1087525" y="1977283"/>
                  </a:cubicBezTo>
                  <a:cubicBezTo>
                    <a:pt x="1065469" y="1884818"/>
                    <a:pt x="1016071" y="1799810"/>
                    <a:pt x="955415" y="1718932"/>
                  </a:cubicBezTo>
                  <a:cubicBezTo>
                    <a:pt x="913376" y="1748518"/>
                    <a:pt x="874598" y="1782474"/>
                    <a:pt x="839732" y="1820230"/>
                  </a:cubicBezTo>
                  <a:cubicBezTo>
                    <a:pt x="841040" y="1933767"/>
                    <a:pt x="861627" y="2046261"/>
                    <a:pt x="900618" y="2152920"/>
                  </a:cubicBezTo>
                  <a:cubicBezTo>
                    <a:pt x="900888" y="2153396"/>
                    <a:pt x="901238" y="2153823"/>
                    <a:pt x="901652" y="2154182"/>
                  </a:cubicBezTo>
                  <a:close/>
                  <a:moveTo>
                    <a:pt x="653285" y="2140186"/>
                  </a:moveTo>
                  <a:cubicBezTo>
                    <a:pt x="722212" y="2145005"/>
                    <a:pt x="794470" y="2148791"/>
                    <a:pt x="852025" y="2151659"/>
                  </a:cubicBezTo>
                  <a:cubicBezTo>
                    <a:pt x="820798" y="2061270"/>
                    <a:pt x="802016" y="1967064"/>
                    <a:pt x="796194" y="1871625"/>
                  </a:cubicBezTo>
                  <a:cubicBezTo>
                    <a:pt x="733699" y="1952435"/>
                    <a:pt x="685378" y="2043243"/>
                    <a:pt x="653285" y="2140186"/>
                  </a:cubicBezTo>
                  <a:close/>
                  <a:moveTo>
                    <a:pt x="48220" y="1729371"/>
                  </a:moveTo>
                  <a:cubicBezTo>
                    <a:pt x="81765" y="1960878"/>
                    <a:pt x="320253" y="2073534"/>
                    <a:pt x="421231" y="2111621"/>
                  </a:cubicBezTo>
                  <a:cubicBezTo>
                    <a:pt x="448801" y="2121946"/>
                    <a:pt x="521979" y="2130435"/>
                    <a:pt x="606070" y="2137089"/>
                  </a:cubicBezTo>
                  <a:cubicBezTo>
                    <a:pt x="645002" y="2013748"/>
                    <a:pt x="709113" y="1899805"/>
                    <a:pt x="794356" y="1802448"/>
                  </a:cubicBezTo>
                  <a:cubicBezTo>
                    <a:pt x="795037" y="1721267"/>
                    <a:pt x="805058" y="1640432"/>
                    <a:pt x="824224" y="1561535"/>
                  </a:cubicBezTo>
                  <a:lnTo>
                    <a:pt x="800329" y="1534805"/>
                  </a:lnTo>
                  <a:cubicBezTo>
                    <a:pt x="784017" y="1516679"/>
                    <a:pt x="767819" y="1498668"/>
                    <a:pt x="752080" y="1480771"/>
                  </a:cubicBezTo>
                  <a:cubicBezTo>
                    <a:pt x="591251" y="1325554"/>
                    <a:pt x="371258" y="1267850"/>
                    <a:pt x="217666" y="1340582"/>
                  </a:cubicBezTo>
                  <a:cubicBezTo>
                    <a:pt x="92564" y="1399434"/>
                    <a:pt x="32367" y="1537673"/>
                    <a:pt x="48220" y="1729371"/>
                  </a:cubicBezTo>
                  <a:close/>
                  <a:moveTo>
                    <a:pt x="1290285" y="1562682"/>
                  </a:moveTo>
                  <a:cubicBezTo>
                    <a:pt x="1403273" y="1563952"/>
                    <a:pt x="1513948" y="1594807"/>
                    <a:pt x="1611256" y="1652164"/>
                  </a:cubicBezTo>
                  <a:cubicBezTo>
                    <a:pt x="1878693" y="1810364"/>
                    <a:pt x="1944403" y="1976136"/>
                    <a:pt x="1951870" y="2087300"/>
                  </a:cubicBezTo>
                  <a:cubicBezTo>
                    <a:pt x="1954934" y="2084700"/>
                    <a:pt x="1958035" y="2081947"/>
                    <a:pt x="1961175" y="2079040"/>
                  </a:cubicBezTo>
                  <a:cubicBezTo>
                    <a:pt x="2022663" y="2022389"/>
                    <a:pt x="2073512" y="1955214"/>
                    <a:pt x="2111321" y="1880688"/>
                  </a:cubicBezTo>
                  <a:cubicBezTo>
                    <a:pt x="2062323" y="1832686"/>
                    <a:pt x="2007570" y="1790917"/>
                    <a:pt x="1948309" y="1756331"/>
                  </a:cubicBezTo>
                  <a:cubicBezTo>
                    <a:pt x="1885815" y="1717784"/>
                    <a:pt x="1826078" y="1681647"/>
                    <a:pt x="1768294" y="1646658"/>
                  </a:cubicBezTo>
                  <a:cubicBezTo>
                    <a:pt x="1470300" y="1466546"/>
                    <a:pt x="1231812" y="1322342"/>
                    <a:pt x="1094992" y="1125252"/>
                  </a:cubicBezTo>
                  <a:cubicBezTo>
                    <a:pt x="991411" y="1248686"/>
                    <a:pt x="916199" y="1393305"/>
                    <a:pt x="874656" y="1548915"/>
                  </a:cubicBezTo>
                  <a:cubicBezTo>
                    <a:pt x="906017" y="1584250"/>
                    <a:pt x="937034" y="1620157"/>
                    <a:pt x="966558" y="1656983"/>
                  </a:cubicBezTo>
                  <a:cubicBezTo>
                    <a:pt x="999433" y="1636768"/>
                    <a:pt x="1034031" y="1619493"/>
                    <a:pt x="1069949" y="1605358"/>
                  </a:cubicBezTo>
                  <a:cubicBezTo>
                    <a:pt x="1140053" y="1577422"/>
                    <a:pt x="1214806" y="1562944"/>
                    <a:pt x="1290285" y="1562682"/>
                  </a:cubicBezTo>
                  <a:close/>
                  <a:moveTo>
                    <a:pt x="1125895" y="1090376"/>
                  </a:moveTo>
                  <a:cubicBezTo>
                    <a:pt x="1254329" y="1282304"/>
                    <a:pt x="1487072" y="1423067"/>
                    <a:pt x="1792189" y="1607423"/>
                  </a:cubicBezTo>
                  <a:cubicBezTo>
                    <a:pt x="1849628" y="1642413"/>
                    <a:pt x="1909939" y="1678665"/>
                    <a:pt x="1972204" y="1717096"/>
                  </a:cubicBezTo>
                  <a:cubicBezTo>
                    <a:pt x="2030094" y="1750852"/>
                    <a:pt x="2084037" y="1790946"/>
                    <a:pt x="2133033" y="1836635"/>
                  </a:cubicBezTo>
                  <a:cubicBezTo>
                    <a:pt x="2195642" y="1694726"/>
                    <a:pt x="2221949" y="1526889"/>
                    <a:pt x="2205522" y="1351366"/>
                  </a:cubicBezTo>
                  <a:lnTo>
                    <a:pt x="2205522" y="1348613"/>
                  </a:lnTo>
                  <a:cubicBezTo>
                    <a:pt x="2204173" y="1249080"/>
                    <a:pt x="2188702" y="1150239"/>
                    <a:pt x="2159570" y="1055043"/>
                  </a:cubicBezTo>
                  <a:cubicBezTo>
                    <a:pt x="2097996" y="859443"/>
                    <a:pt x="1985989" y="745296"/>
                    <a:pt x="1826423" y="716731"/>
                  </a:cubicBezTo>
                  <a:cubicBezTo>
                    <a:pt x="1503615" y="658223"/>
                    <a:pt x="1371619" y="811146"/>
                    <a:pt x="1231812" y="973017"/>
                  </a:cubicBezTo>
                  <a:cubicBezTo>
                    <a:pt x="1202518" y="1006860"/>
                    <a:pt x="1172305" y="1041850"/>
                    <a:pt x="1140484" y="1074430"/>
                  </a:cubicBezTo>
                  <a:close/>
                  <a:moveTo>
                    <a:pt x="861674" y="1603637"/>
                  </a:moveTo>
                  <a:cubicBezTo>
                    <a:pt x="851371" y="1652788"/>
                    <a:pt x="844766" y="1702639"/>
                    <a:pt x="841915" y="1752774"/>
                  </a:cubicBezTo>
                  <a:cubicBezTo>
                    <a:pt x="868806" y="1727136"/>
                    <a:pt x="897525" y="1703480"/>
                    <a:pt x="927844" y="1681992"/>
                  </a:cubicBezTo>
                  <a:cubicBezTo>
                    <a:pt x="906592" y="1655720"/>
                    <a:pt x="884305" y="1629564"/>
                    <a:pt x="861674" y="1603637"/>
                  </a:cubicBezTo>
                  <a:close/>
                  <a:moveTo>
                    <a:pt x="1045480" y="509086"/>
                  </a:moveTo>
                  <a:cubicBezTo>
                    <a:pt x="1132902" y="597880"/>
                    <a:pt x="1254903" y="648702"/>
                    <a:pt x="1347610" y="642507"/>
                  </a:cubicBezTo>
                  <a:cubicBezTo>
                    <a:pt x="1401832" y="638950"/>
                    <a:pt x="1471219" y="614629"/>
                    <a:pt x="1493965" y="519297"/>
                  </a:cubicBezTo>
                  <a:cubicBezTo>
                    <a:pt x="1513494" y="409165"/>
                    <a:pt x="1431931" y="334481"/>
                    <a:pt x="1341177" y="317503"/>
                  </a:cubicBezTo>
                  <a:cubicBezTo>
                    <a:pt x="1232961" y="297197"/>
                    <a:pt x="1109007" y="351230"/>
                    <a:pt x="1045709" y="509086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F0E2169-A3E8-9747-8B09-24D7291AE9E8}"/>
                </a:ext>
              </a:extLst>
            </p:cNvPr>
            <p:cNvSpPr/>
            <p:nvPr/>
          </p:nvSpPr>
          <p:spPr>
            <a:xfrm>
              <a:off x="8595650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7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7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F782A7-A9E4-9840-A4FC-4EE578E4AC72}"/>
              </a:ext>
            </a:extLst>
          </p:cNvPr>
          <p:cNvGrpSpPr/>
          <p:nvPr/>
        </p:nvGrpSpPr>
        <p:grpSpPr>
          <a:xfrm>
            <a:off x="10859542" y="641285"/>
            <a:ext cx="503856" cy="5580936"/>
            <a:chOff x="11138942" y="641285"/>
            <a:chExt cx="503856" cy="5580936"/>
          </a:xfr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0DB9BC6-5F8B-A447-A2BB-8DBC91EC5629}"/>
                </a:ext>
              </a:extLst>
            </p:cNvPr>
            <p:cNvSpPr/>
            <p:nvPr/>
          </p:nvSpPr>
          <p:spPr>
            <a:xfrm>
              <a:off x="11159965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5 w 461811"/>
                <a:gd name="connsiteY1" fmla="*/ 461178 h 461177"/>
                <a:gd name="connsiteX2" fmla="*/ 0 w 461811"/>
                <a:gd name="connsiteY2" fmla="*/ 230589 h 461177"/>
                <a:gd name="connsiteX3" fmla="*/ 230905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5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5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AD3783-DBED-AF48-8AEC-D1B5CCB47D93}"/>
                </a:ext>
              </a:extLst>
            </p:cNvPr>
            <p:cNvSpPr/>
            <p:nvPr/>
          </p:nvSpPr>
          <p:spPr>
            <a:xfrm>
              <a:off x="11138942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6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6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EFA7408-B184-0B44-BDE8-EB71B309391C}"/>
                </a:ext>
              </a:extLst>
            </p:cNvPr>
            <p:cNvSpPr/>
            <p:nvPr/>
          </p:nvSpPr>
          <p:spPr>
            <a:xfrm>
              <a:off x="11368010" y="995772"/>
              <a:ext cx="45720" cy="4850968"/>
            </a:xfrm>
            <a:custGeom>
              <a:avLst/>
              <a:gdLst>
                <a:gd name="connsiteX0" fmla="*/ 0 w 40092"/>
                <a:gd name="connsiteY0" fmla="*/ 0 h 4850968"/>
                <a:gd name="connsiteX1" fmla="*/ 40092 w 40092"/>
                <a:gd name="connsiteY1" fmla="*/ 0 h 4850968"/>
                <a:gd name="connsiteX2" fmla="*/ 40092 w 40092"/>
                <a:gd name="connsiteY2" fmla="*/ 4850969 h 4850968"/>
                <a:gd name="connsiteX3" fmla="*/ 0 w 40092"/>
                <a:gd name="connsiteY3" fmla="*/ 4850969 h 485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92" h="4850968">
                  <a:moveTo>
                    <a:pt x="0" y="0"/>
                  </a:moveTo>
                  <a:lnTo>
                    <a:pt x="40092" y="0"/>
                  </a:lnTo>
                  <a:lnTo>
                    <a:pt x="40092" y="4850969"/>
                  </a:lnTo>
                  <a:lnTo>
                    <a:pt x="0" y="4850969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ブランド コミュニケーション戦略 | 目次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rgbClr val="F1A62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677396" y="938682"/>
            <a:ext cx="4270894" cy="5379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戦略の概要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コミュニケーション分析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ja-JP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SWOT 分析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ja-JP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SMART 目標とメトリック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競合分析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ターゲット オーディエンス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ブランド ポジショニング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独自の販売提案 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ブランド パーソナリティ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 チャネル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評価 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戦略の概要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戦略の概要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3533696" cy="10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ja-JP" dirty="0">
                <a:latin typeface="Century Gothic" panose="020B0502020202020204" pitchFamily="34" charset="0"/>
                <a:ea typeface="MS PGothic" panose="020B0600070205080204" pitchFamily="34" charset="-128"/>
              </a:rPr>
              <a:t>完全な計画の簡潔な要約で、主な強みと弱み、主要な目標、採用すべき主なテクニックを強調します。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FB3839-3B51-CE4E-83F3-DAD51A951BA0}"/>
              </a:ext>
            </a:extLst>
          </p:cNvPr>
          <p:cNvGrpSpPr/>
          <p:nvPr/>
        </p:nvGrpSpPr>
        <p:grpSpPr>
          <a:xfrm>
            <a:off x="8458886" y="563535"/>
            <a:ext cx="3533696" cy="5730930"/>
            <a:chOff x="8458886" y="563535"/>
            <a:chExt cx="3533696" cy="573093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3850187-C091-3249-97E0-12D63734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58886" y="563535"/>
              <a:ext cx="3533696" cy="5730930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4A1D086-92BD-F343-8E84-64120D7979D0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25" y="1110965"/>
              <a:ext cx="94018" cy="190121"/>
            </a:xfrm>
            <a:prstGeom prst="straightConnector1">
              <a:avLst/>
            </a:prstGeom>
            <a:ln w="117475">
              <a:solidFill>
                <a:srgbClr val="E02C26"/>
              </a:solidFill>
              <a:headEnd type="stealth"/>
              <a:tailEnd type="none"/>
            </a:ln>
            <a:effectLst>
              <a:glow rad="139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7F7A-5542-A14A-AB1F-EE1F6E05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0"/>
            <a:ext cx="50989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コミュニケーション分析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04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コミュニケーション分析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468CD-E6F0-1048-8F30-15928B9441C0}"/>
              </a:ext>
            </a:extLst>
          </p:cNvPr>
          <p:cNvSpPr txBox="1"/>
          <p:nvPr/>
        </p:nvSpPr>
        <p:spPr>
          <a:xfrm>
            <a:off x="1216626" y="1725869"/>
            <a:ext cx="533657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spcBef>
                <a:spcPts val="3000"/>
              </a:spcBef>
              <a:buClr>
                <a:srgbClr val="65C8D1"/>
              </a:buClr>
              <a:buFont typeface="Zapf Dingbats"/>
              <a:buChar char="✚"/>
            </a:pPr>
            <a:r>
              <a:rPr 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SWOT 分析</a:t>
            </a:r>
          </a:p>
          <a:p>
            <a:pPr marL="571500" indent="-571500" rtl="0">
              <a:spcBef>
                <a:spcPts val="3000"/>
              </a:spcBef>
              <a:buClr>
                <a:srgbClr val="F2AA08"/>
              </a:buClr>
              <a:buFont typeface="Zapf Dingbats"/>
              <a:buChar char="✚"/>
            </a:pPr>
            <a:r>
              <a:rPr 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SMART 目標とメトリック</a:t>
            </a:r>
          </a:p>
        </p:txBody>
      </p:sp>
    </p:spTree>
    <p:extLst>
      <p:ext uri="{BB962C8B-B14F-4D97-AF65-F5344CB8AC3E}">
        <p14:creationId xmlns:p14="http://schemas.microsoft.com/office/powerpoint/2010/main" val="199135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コミュニケーション分析 | SWOT 分析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SWOT 分析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3910113" y="404554"/>
            <a:ext cx="7583387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現在のターゲット オーディエンスとのコミュニケーション方法を分析します。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13CE8-5AEA-6846-883A-28FB78671E67}"/>
              </a:ext>
            </a:extLst>
          </p:cNvPr>
          <p:cNvSpPr txBox="1"/>
          <p:nvPr/>
        </p:nvSpPr>
        <p:spPr>
          <a:xfrm>
            <a:off x="520148" y="970931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400" spc="600">
                <a:latin typeface="Century Gothic" panose="020B0502020202020204" pitchFamily="34" charset="0"/>
                <a:ea typeface="MS PGothic" panose="020B0600070205080204" pitchFamily="34" charset="-128"/>
              </a:rPr>
              <a:t>内部要因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522D2-6DA2-7E40-8F3A-991CDA36FAEA}"/>
              </a:ext>
            </a:extLst>
          </p:cNvPr>
          <p:cNvSpPr/>
          <p:nvPr/>
        </p:nvSpPr>
        <p:spPr>
          <a:xfrm>
            <a:off x="520148" y="1846945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42E4B-45C2-6F47-B50E-75EEB960B753}"/>
              </a:ext>
            </a:extLst>
          </p:cNvPr>
          <p:cNvSpPr/>
          <p:nvPr/>
        </p:nvSpPr>
        <p:spPr>
          <a:xfrm>
            <a:off x="520148" y="1432310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pc="3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強み 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8B79DB-3F85-174C-8D3A-FD176E57258A}"/>
              </a:ext>
            </a:extLst>
          </p:cNvPr>
          <p:cNvSpPr/>
          <p:nvPr/>
        </p:nvSpPr>
        <p:spPr>
          <a:xfrm>
            <a:off x="6096000" y="1846945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927EA2-DC18-CA4E-B42D-72E4F6B28B00}"/>
              </a:ext>
            </a:extLst>
          </p:cNvPr>
          <p:cNvSpPr/>
          <p:nvPr/>
        </p:nvSpPr>
        <p:spPr>
          <a:xfrm>
            <a:off x="6096000" y="1432310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pc="3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弱み 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E90F3-1D01-524E-9293-2B03713DD2BE}"/>
              </a:ext>
            </a:extLst>
          </p:cNvPr>
          <p:cNvSpPr txBox="1"/>
          <p:nvPr/>
        </p:nvSpPr>
        <p:spPr>
          <a:xfrm>
            <a:off x="520148" y="3663257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400" spc="600">
                <a:latin typeface="Century Gothic" panose="020B0502020202020204" pitchFamily="34" charset="0"/>
                <a:ea typeface="MS PGothic" panose="020B0600070205080204" pitchFamily="34" charset="-128"/>
              </a:rPr>
              <a:t>外部要因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1DDBBE-E5C1-CE46-9744-1B7A98716AD1}"/>
              </a:ext>
            </a:extLst>
          </p:cNvPr>
          <p:cNvSpPr/>
          <p:nvPr/>
        </p:nvSpPr>
        <p:spPr>
          <a:xfrm>
            <a:off x="520148" y="4539271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7792FA-93D2-9E41-9CB9-CF10EC339E33}"/>
              </a:ext>
            </a:extLst>
          </p:cNvPr>
          <p:cNvSpPr/>
          <p:nvPr/>
        </p:nvSpPr>
        <p:spPr>
          <a:xfrm>
            <a:off x="520148" y="4124636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pc="3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機会 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23963-B3E6-B045-968A-2D69024B7A7D}"/>
              </a:ext>
            </a:extLst>
          </p:cNvPr>
          <p:cNvSpPr/>
          <p:nvPr/>
        </p:nvSpPr>
        <p:spPr>
          <a:xfrm>
            <a:off x="6096000" y="4539271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AA86C-CBAD-BA40-9481-B8EED219780B}"/>
              </a:ext>
            </a:extLst>
          </p:cNvPr>
          <p:cNvSpPr/>
          <p:nvPr/>
        </p:nvSpPr>
        <p:spPr>
          <a:xfrm>
            <a:off x="6096000" y="4124636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pc="3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脅威 –</a:t>
            </a:r>
          </a:p>
        </p:txBody>
      </p:sp>
    </p:spTree>
    <p:extLst>
      <p:ext uri="{BB962C8B-B14F-4D97-AF65-F5344CB8AC3E}">
        <p14:creationId xmlns:p14="http://schemas.microsoft.com/office/powerpoint/2010/main" val="205531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520A6-48C1-784E-8BCE-6AA83B606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94" y="-6350"/>
            <a:ext cx="50800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コミュニケーション分析 | SWOT 分析サマリー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645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SWOT (強み・弱み・機会・脅威) 分析サマリー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685800" y="1700762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</p:spTree>
    <p:extLst>
      <p:ext uri="{BB962C8B-B14F-4D97-AF65-F5344CB8AC3E}">
        <p14:creationId xmlns:p14="http://schemas.microsoft.com/office/powerpoint/2010/main" val="153044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8AB5BD-45B3-C143-B407-7B536DCC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-24464"/>
            <a:ext cx="5098968" cy="685800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AF4E38E9-C7AF-D34D-A9FC-86AB0EF3CD4B}"/>
              </a:ext>
            </a:extLst>
          </p:cNvPr>
          <p:cNvSpPr/>
          <p:nvPr/>
        </p:nvSpPr>
        <p:spPr>
          <a:xfrm>
            <a:off x="11793977" y="6467602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コミュニケーション分析 | SMART 目標 とメトリック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67746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SMART </a:t>
            </a:r>
          </a:p>
          <a:p>
            <a:pPr rtl="0"/>
            <a:r>
              <a:rPr lang="ja-JP" sz="1600" b="1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(S</a:t>
            </a:r>
            <a:r>
              <a:rPr lang="ja-JP" sz="1600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pecific、</a:t>
            </a:r>
            <a:r>
              <a:rPr lang="ja-JP" sz="1600" b="1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M</a:t>
            </a:r>
            <a:r>
              <a:rPr lang="ja-JP" sz="1600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easurable、</a:t>
            </a:r>
            <a:r>
              <a:rPr lang="ja-JP" sz="1600" b="1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</a:t>
            </a:r>
            <a:r>
              <a:rPr lang="ja-JP" sz="1600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chievable、</a:t>
            </a:r>
            <a:r>
              <a:rPr lang="ja-JP" sz="1600" b="1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R</a:t>
            </a:r>
            <a:r>
              <a:rPr lang="ja-JP" sz="1600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ealistic、および </a:t>
            </a:r>
            <a:r>
              <a:rPr lang="ja-JP" sz="1600" b="1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</a:t>
            </a:r>
            <a:r>
              <a:rPr lang="ja-JP" sz="1600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imely </a:t>
            </a:r>
            <a:r>
              <a:rPr lang="ja-JP" sz="1600" b="1">
                <a:solidFill>
                  <a:srgbClr val="6DC9D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 の特定</a:t>
            </a:r>
          </a:p>
          <a:p>
            <a:pPr rtl="0"/>
            <a:r>
              <a:rPr lang="ja-JP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目標とメトリック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ACA17-7B02-1945-89F2-D56C1821970F}"/>
              </a:ext>
            </a:extLst>
          </p:cNvPr>
          <p:cNvSpPr txBox="1"/>
          <p:nvPr/>
        </p:nvSpPr>
        <p:spPr>
          <a:xfrm>
            <a:off x="685800" y="1905000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</p:spTree>
    <p:extLst>
      <p:ext uri="{BB962C8B-B14F-4D97-AF65-F5344CB8AC3E}">
        <p14:creationId xmlns:p14="http://schemas.microsoft.com/office/powerpoint/2010/main" val="122789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E73867E-13AB-574C-B86F-79BF51E8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288" y="-6350"/>
            <a:ext cx="42799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競合分析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競合分析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42E994-2F03-3843-B39A-945A3E19769D}"/>
              </a:ext>
            </a:extLst>
          </p:cNvPr>
          <p:cNvSpPr txBox="1"/>
          <p:nvPr/>
        </p:nvSpPr>
        <p:spPr>
          <a:xfrm>
            <a:off x="808892" y="1043354"/>
            <a:ext cx="69381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</a:rPr>
              <a:t>競合他社はどのようにターゲット オーディエンスとコミュニケーションを取っていますか？うまくいっている点、そうでない点も記載します。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Communication-Strategy-Presentation-Template_PowerPoint" id="{D64FA132-EFA2-C24B-84A0-3446A390B1B5}" vid="{C1B40CC9-7325-9945-A111-6A44BD5C5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</TotalTime>
  <Words>1513</Words>
  <Application>Microsoft Macintosh PowerPoint</Application>
  <PresentationFormat>Widescreen</PresentationFormat>
  <Paragraphs>100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Zapf Dingbats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Key</dc:creator>
  <cp:lastModifiedBy>Brittany Johnston</cp:lastModifiedBy>
  <cp:revision>6</cp:revision>
  <dcterms:created xsi:type="dcterms:W3CDTF">2022-02-25T01:35:11Z</dcterms:created>
  <dcterms:modified xsi:type="dcterms:W3CDTF">2024-02-12T16:49:12Z</dcterms:modified>
</cp:coreProperties>
</file>