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71EB-5CF1-5841-A189-38D20A67E3B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7DB-321A-D248-98BF-205F46499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77229"/>
              </p:ext>
            </p:extLst>
          </p:nvPr>
        </p:nvGraphicFramePr>
        <p:xfrm>
          <a:off x="254442" y="983867"/>
          <a:ext cx="11704320" cy="523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104274109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9889721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0098615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2018年第3四半期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2018年第4四半期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2019年第2四半期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2019年第3四半期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第4四半期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2020年第1四半期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商品1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製品2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348629441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80586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製品3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19836648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5752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algn="l"/>
                      <a:r>
                        <a:rPr lang="ja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商品4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7987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14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750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b="1" dirty="0">
                <a:latin typeface="Century Gothic" panose="020B0502020202020204" pitchFamily="34" charset="0"/>
              </a:rPr>
              <a:t>ステータスキー計画承認済み開発開始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263523" y="2201674"/>
            <a:ext cx="827310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アプリ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1240403" y="2201674"/>
            <a:ext cx="444873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アプリ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SpPr/>
          <p:nvPr/>
        </p:nvSpPr>
        <p:spPr>
          <a:xfrm>
            <a:off x="1852656" y="2469212"/>
            <a:ext cx="1041621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ローカライズされた CRM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3570137" y="2201674"/>
            <a:ext cx="588397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アプリ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1753062" y="2201674"/>
            <a:ext cx="1789043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アプリ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SpPr/>
          <p:nvPr/>
        </p:nvSpPr>
        <p:spPr>
          <a:xfrm>
            <a:off x="1326536" y="3293935"/>
            <a:ext cx="3181854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ウェブサイト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/>
          <p:nvPr/>
        </p:nvSpPr>
        <p:spPr>
          <a:xfrm>
            <a:off x="1933656" y="3546291"/>
            <a:ext cx="873154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MKTG CMPGN A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/>
          <p:nvPr/>
        </p:nvSpPr>
        <p:spPr>
          <a:xfrm>
            <a:off x="359312" y="3546291"/>
            <a:ext cx="147894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マーケティングキャンペーンA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0000000-0008-0000-0000-000031000000}"/>
              </a:ext>
            </a:extLst>
          </p:cNvPr>
          <p:cNvSpPr/>
          <p:nvPr/>
        </p:nvSpPr>
        <p:spPr>
          <a:xfrm>
            <a:off x="2488758" y="4380683"/>
            <a:ext cx="277500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流通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0000000-0008-0000-0000-000032000000}"/>
              </a:ext>
            </a:extLst>
          </p:cNvPr>
          <p:cNvSpPr/>
          <p:nvPr/>
        </p:nvSpPr>
        <p:spPr>
          <a:xfrm>
            <a:off x="3022932" y="5884194"/>
            <a:ext cx="873207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ローカライズされた CRM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0000000-0008-0000-0000-000033000000}"/>
              </a:ext>
            </a:extLst>
          </p:cNvPr>
          <p:cNvSpPr/>
          <p:nvPr/>
        </p:nvSpPr>
        <p:spPr>
          <a:xfrm>
            <a:off x="263523" y="5448560"/>
            <a:ext cx="778098" cy="14762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ウェブ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SpPr/>
          <p:nvPr/>
        </p:nvSpPr>
        <p:spPr>
          <a:xfrm>
            <a:off x="2389144" y="5648556"/>
            <a:ext cx="505134" cy="1458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ウェブ2.0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/>
          <p:nvPr/>
        </p:nvSpPr>
        <p:spPr>
          <a:xfrm>
            <a:off x="4247322" y="4622667"/>
            <a:ext cx="936928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ローカライズされた CRM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SpPr/>
          <p:nvPr/>
        </p:nvSpPr>
        <p:spPr>
          <a:xfrm>
            <a:off x="4871502" y="5648556"/>
            <a:ext cx="543336" cy="1454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ウェブ2.0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0000000-0008-0000-0000-000037000000}"/>
              </a:ext>
            </a:extLst>
          </p:cNvPr>
          <p:cNvSpPr/>
          <p:nvPr/>
        </p:nvSpPr>
        <p:spPr>
          <a:xfrm>
            <a:off x="2926082" y="5648556"/>
            <a:ext cx="190831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ウェブ2.0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6276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6276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6276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6276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3" y="112169"/>
            <a:ext cx="56738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複数の製品ロードマップ テンプレート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8B025227-DF73-6143-8432-7A84DED4FE09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F193A-027E-D34A-8116-0837B2F4041A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複数の製品ロードマップ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28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duct-Roadmap-Template_PPT" id="{6FFC830B-E694-EA49-AF2E-2A21A0D9D86D}" vid="{6B4725B9-70BF-8345-A4CA-E10E76C565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IC-Multiple-Product-Roadmap-Template_PPT</Template>
  <TotalTime>0</TotalTime>
  <Words>545</Words>
  <Application>Microsoft Macintosh PowerPoint</Application>
  <PresentationFormat>Widescreen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3</cp:revision>
  <dcterms:created xsi:type="dcterms:W3CDTF">2018-08-29T15:58:55Z</dcterms:created>
  <dcterms:modified xsi:type="dcterms:W3CDTF">2022-04-11T22:22:34Z</dcterms:modified>
</cp:coreProperties>
</file>