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16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6BD6F0"/>
    <a:srgbClr val="E8AE01"/>
    <a:srgbClr val="1E9531"/>
    <a:srgbClr val="64AB77"/>
    <a:srgbClr val="00BD32"/>
    <a:srgbClr val="C8DC85"/>
    <a:srgbClr val="E3EAF6"/>
    <a:srgbClr val="5B7191"/>
    <a:srgbClr val="CDD5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5" y="123518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IT PMOビジョンとミッションステートメントテンプレート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4C9FF9-D62B-2D42-AEC5-880F2AA60551}"/>
              </a:ext>
            </a:extLst>
          </p:cNvPr>
          <p:cNvSpPr/>
          <p:nvPr/>
        </p:nvSpPr>
        <p:spPr>
          <a:xfrm>
            <a:off x="271668" y="618835"/>
            <a:ext cx="11655995" cy="1463040"/>
          </a:xfrm>
          <a:prstGeom prst="rect">
            <a:avLst/>
          </a:prstGeom>
          <a:gradFill>
            <a:gsLst>
              <a:gs pos="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7" name="Text Box 1">
            <a:extLst>
              <a:ext uri="{FF2B5EF4-FFF2-40B4-BE49-F238E27FC236}">
                <a16:creationId xmlns:a16="http://schemas.microsoft.com/office/drawing/2014/main" id="{669880E6-8B3D-E146-BD2A-97DD8B869D9A}"/>
              </a:ext>
            </a:extLst>
          </p:cNvPr>
          <p:cNvSpPr txBox="1"/>
          <p:nvPr/>
        </p:nvSpPr>
        <p:spPr>
          <a:xfrm>
            <a:off x="490109" y="601690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視覚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8" name="Picture 77" descr="ロゴのクローズアップ&#10;&#10;自動的に生成された説明">
            <a:extLst>
              <a:ext uri="{FF2B5EF4-FFF2-40B4-BE49-F238E27FC236}">
                <a16:creationId xmlns:a16="http://schemas.microsoft.com/office/drawing/2014/main" id="{D74A7B36-4705-4C4F-8859-E638C265AF8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358" y="769965"/>
            <a:ext cx="2219195" cy="1156970"/>
          </a:xfrm>
          <a:prstGeom prst="rect">
            <a:avLst/>
          </a:prstGeom>
        </p:spPr>
      </p:pic>
      <p:sp>
        <p:nvSpPr>
          <p:cNvPr id="79" name="Text Box 4">
            <a:extLst>
              <a:ext uri="{FF2B5EF4-FFF2-40B4-BE49-F238E27FC236}">
                <a16:creationId xmlns:a16="http://schemas.microsoft.com/office/drawing/2014/main" id="{78AF5B48-A00D-7B4C-B821-0E1D2B6E8B5B}"/>
              </a:ext>
            </a:extLst>
          </p:cNvPr>
          <p:cNvSpPr txBox="1"/>
          <p:nvPr/>
        </p:nvSpPr>
        <p:spPr>
          <a:xfrm>
            <a:off x="4216924" y="1046825"/>
            <a:ext cx="4873751" cy="70866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ITプロジェクトの管理において卓越性を提供する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B9F9AE29-D2A9-8C42-8548-44C4E82A0BA4}"/>
              </a:ext>
            </a:extLst>
          </p:cNvPr>
          <p:cNvSpPr/>
          <p:nvPr/>
        </p:nvSpPr>
        <p:spPr>
          <a:xfrm>
            <a:off x="271667" y="2333916"/>
            <a:ext cx="11655995" cy="4066884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99000">
                <a:schemeClr val="bg1">
                  <a:lumMod val="95000"/>
                </a:schemeClr>
              </a:gs>
            </a:gsLst>
            <a:lin ang="2700000" scaled="0"/>
          </a:gradFill>
          <a:ln>
            <a:noFill/>
          </a:ln>
          <a:effectLst>
            <a:outerShdw blurRad="88900" dist="38100" dir="2700000" algn="tl" rotWithShape="0">
              <a:schemeClr val="bg1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2" name="Text Box 51">
            <a:extLst>
              <a:ext uri="{FF2B5EF4-FFF2-40B4-BE49-F238E27FC236}">
                <a16:creationId xmlns:a16="http://schemas.microsoft.com/office/drawing/2014/main" id="{8E5716C4-4921-E246-BDD5-D107BD980C5A}"/>
              </a:ext>
            </a:extLst>
          </p:cNvPr>
          <p:cNvSpPr txBox="1"/>
          <p:nvPr/>
        </p:nvSpPr>
        <p:spPr>
          <a:xfrm>
            <a:off x="486933" y="2312961"/>
            <a:ext cx="3726815" cy="115697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7000">
                <a:solidFill>
                  <a:srgbClr val="FFFFF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使命</a:t>
            </a:r>
            <a:endParaRPr lang="en-US" sz="100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Text Box 52">
            <a:extLst>
              <a:ext uri="{FF2B5EF4-FFF2-40B4-BE49-F238E27FC236}">
                <a16:creationId xmlns:a16="http://schemas.microsoft.com/office/drawing/2014/main" id="{975C7A9E-E1BC-6C42-8854-36B35F2F212E}"/>
              </a:ext>
            </a:extLst>
          </p:cNvPr>
          <p:cNvSpPr txBox="1"/>
          <p:nvPr/>
        </p:nvSpPr>
        <p:spPr>
          <a:xfrm>
            <a:off x="4287408" y="2773336"/>
            <a:ext cx="4422775" cy="127317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ja" sz="20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ビジネス目標に沿ったITプロジェクトを成功裏に実行、管理、完了するには 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 Box 53">
            <a:extLst>
              <a:ext uri="{FF2B5EF4-FFF2-40B4-BE49-F238E27FC236}">
                <a16:creationId xmlns:a16="http://schemas.microsoft.com/office/drawing/2014/main" id="{7BD3D0EB-E5F6-3F43-9B3C-677F68E31F10}"/>
              </a:ext>
            </a:extLst>
          </p:cNvPr>
          <p:cNvSpPr txBox="1"/>
          <p:nvPr/>
        </p:nvSpPr>
        <p:spPr>
          <a:xfrm>
            <a:off x="486932" y="3995711"/>
            <a:ext cx="8754745" cy="2405089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利害関係者と協力して、IT プロジェクトの目標と目的が明確であることを確認します。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プロジェクトの監視を追跡、レビュー、および管理します。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関連するすべての利害関係者にプロジェクトのステータスと詳細を可視化します。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プロジェクト管理手法を遵守し、適切な技術を活用する。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標準化されたプロジェクト管理プロセスを開発および維持する。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2743200" algn="l"/>
                <a:tab pos="457200" algn="l"/>
              </a:tabLst>
            </a:pPr>
            <a:r>
              <a:rPr lang="ja" sz="16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事前定義された達成基準に基づいてプロジェクトをレビューおよび測定します。</a:t>
            </a:r>
            <a:endParaRPr lang="en-US" sz="10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ロゴのクローズアップ&#10;&#10;自動的に生成された説明">
            <a:extLst>
              <a:ext uri="{FF2B5EF4-FFF2-40B4-BE49-F238E27FC236}">
                <a16:creationId xmlns:a16="http://schemas.microsoft.com/office/drawing/2014/main" id="{07C725E8-2FFE-1D4B-BF9B-7EDA50A6F8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731557">
            <a:off x="9163316" y="3257259"/>
            <a:ext cx="2281660" cy="247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IC-IT-Program-Management-Office_PMO-Vision-and-Mission-Statement-Template_PowerPoin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gram-Management-Office_PMO-Vision-and-Mission-Statement-Template_PowerPoint" id="{030E0FBA-2190-9E44-A20F-4C8FDABA3A14}" vid="{7D7F03F3-0913-344E-8B85-241EE8F812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IC-IT-Program-Management-Office-PMO-Vision-and-Mission-Statement-Template_PowerPoint - SR edits</Template>
  <TotalTime>1</TotalTime>
  <Words>538</Words>
  <Application>Microsoft Macintosh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IC-IT-Program-Management-Office_PMO-Vision-and-Mission-Statement-Template_PowerPoint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2020-02-14T21:19:31Z</dcterms:created>
  <dcterms:modified xsi:type="dcterms:W3CDTF">2022-04-11T22:22:44Z</dcterms:modified>
</cp:coreProperties>
</file>