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>
        <p:scale>
          <a:sx n="96" d="100"/>
          <a:sy n="96" d="100"/>
        </p:scale>
        <p:origin x="672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simple+kanban+bo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p14="http://schemas.microsoft.com/office/powerpoint/2010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03214"/>
              </p:ext>
            </p:extLst>
          </p:nvPr>
        </p:nvGraphicFramePr>
        <p:xfrm>
          <a:off x="243190" y="719666"/>
          <a:ext cx="11663463" cy="515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821"/>
                <a:gridCol w="3887821"/>
                <a:gridCol w="3887821"/>
              </a:tblGrid>
              <a:tr h="469673">
                <a:tc>
                  <a:txBody>
                    <a:bodyPr/>
                    <a:lstStyle/>
                    <a:p>
                      <a:pPr algn="ctr"/>
                      <a:r>
                        <a:rPr lang="ja" dirty="0" smtClean="0"/>
                        <a:t>行う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dirty="0" smtClean="0"/>
                        <a:t>進行中で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" dirty="0" smtClean="0"/>
                        <a:t>完了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680757"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9" name="Snip Single Corner Rectangle 8"/>
          <p:cNvSpPr/>
          <p:nvPr/>
        </p:nvSpPr>
        <p:spPr>
          <a:xfrm>
            <a:off x="2288737" y="1614710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99351" y="1614710"/>
            <a:ext cx="155388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511937" y="4335220"/>
            <a:ext cx="155388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373694" y="1614710"/>
            <a:ext cx="155388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01842" y="1614710"/>
            <a:ext cx="155388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8338749" y="4290162"/>
            <a:ext cx="155388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8304461" y="1614710"/>
            <a:ext cx="155388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mtClean="0"/>
              <a:t>100007</a:t>
            </a:r>
            <a:endParaRPr lang="en-US" dirty="0" smtClean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085596" y="1614710"/>
            <a:ext cx="155388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2288737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99351" y="2962252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373694" y="2962252"/>
            <a:ext cx="155388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01842" y="2962252"/>
            <a:ext cx="155388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8304461" y="2962252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085596" y="2962252"/>
            <a:ext cx="155388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2288737" y="4309794"/>
            <a:ext cx="155388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dirty="0" smtClean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01842" y="4309794"/>
            <a:ext cx="155388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mtClean="0"/>
              <a:t>100016</a:t>
            </a:r>
            <a:endParaRPr lang="en-US" dirty="0" smtClean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86963"/>
              </p:ext>
            </p:extLst>
          </p:nvPr>
        </p:nvGraphicFramePr>
        <p:xfrm>
          <a:off x="243190" y="5983504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/>
                <a:gridCol w="10216399"/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チーム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メンバーズ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フロリダ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アル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アール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共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海里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ニューヨーク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おや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お父さん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6091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テキサス 州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424303" y="22692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フロリダ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463825" y="363669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アル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2207946" y="224646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AK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2207945" y="361681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アール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2199339" y="498509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共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441480" y="49669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海里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4295857" y="225959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CA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4303845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ニューヨーク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121077" y="22345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KA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6486176" y="225959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おや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0441" y="362851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お父さん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6121076" y="493292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テキサス 州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10001609" y="224646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フロリダ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8545585" y="360674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アル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10001609" y="361963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AK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8180213" y="35717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アール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6430769" y="365357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共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6765879" y="3698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CA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8624495" y="2269276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ニューヨーク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8259396" y="223424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KA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8622398" y="49490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おや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8266516" y="490984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" sz="1200" dirty="0" smtClean="0"/>
              <a:t>お父さん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SimpleKanbanBoard_PPT" id="{F5BFC377-54B1-BD45-ACCA-925F5DEBA965}" vid="{5F0CE991-063A-9C49-BFFF-CF1AE01B7B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Temp_SimpleKanbanBoard_PPT</Template>
  <TotalTime>1</TotalTime>
  <Words>57</Words>
  <Application>Microsoft Office PowerPoint</Application>
  <PresentationFormat>Grand écran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プレゼンテーションPowerPoint</dc:title>
  <dc:creator>Catherine Ploue-Smith</dc:creator>
  <lastModifiedBy>Catherine Ploue-Smith</lastModifiedBy>
  <revision>2</revision>
  <dcterms:created xsi:type="dcterms:W3CDTF">2016-08-19T21:14:51.0000000Z</dcterms:created>
  <dcterms:modified xsi:type="dcterms:W3CDTF">2016-08-19T21:16:23.0000000Z</dcterms:modified>
</coreProperties>
</file>