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c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14569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/>
                <a:gridCol w="1420586"/>
                <a:gridCol w="1420586"/>
                <a:gridCol w="1420586"/>
                <a:gridCol w="1420586"/>
                <a:gridCol w="1420586"/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アイテム番号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品目説明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サプライヤー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消費者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かんばんサイズ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ja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製品タイプ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ボックス容量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ボックスタイプ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棚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棚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ごみ箱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最小在庫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パーツの並べ替え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標準注文数量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リード タイム (日数)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アイテム画像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品目バーコード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画像の挿入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バーコードを挿入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359">
                <a:tc gridSpan="3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" sz="2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2000" b="1" smtClean="0">
                <a:latin typeface="Arial" charset="0"/>
                <a:ea typeface="Arial" charset="0"/>
                <a:cs typeface="Arial" charset="0"/>
              </a:rPr>
              <a:t>かんばんカード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プレゼンテーションPowerPoint</dc:title>
  <dc:creator>Catherine Ploue-Smith</dc:creator>
  <lastModifiedBy>Catherine Ploue-Smith</lastModifiedBy>
  <revision>2</revision>
  <dcterms:created xsi:type="dcterms:W3CDTF">2016-08-19T21:12:03.0000000Z</dcterms:created>
  <dcterms:modified xsi:type="dcterms:W3CDTF">2016-08-19T21:13:23.0000000Z</dcterms:modified>
</coreProperties>
</file>