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7" autoAdjust="0"/>
    <p:restoredTop sz="86447"/>
  </p:normalViewPr>
  <p:slideViewPr>
    <p:cSldViewPr snapToGrid="0" snapToObjects="1">
      <p:cViewPr>
        <p:scale>
          <a:sx n="158" d="100"/>
          <a:sy n="158" d="100"/>
        </p:scale>
        <p:origin x="76" y="1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t.ly/375ukmV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3600" dirty="0">
                <a:latin typeface="Century Gothic" panose="020B0502020202020204" pitchFamily="34" charset="0"/>
              </a:rPr>
              <a:t>このテンプレートの使用に関する注意事項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8389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グラフ領域に「プロジェクト タスク」と入力します。 </a:t>
            </a:r>
          </a:p>
          <a:p>
            <a:pPr/>
            <a:r>
              <a:rPr lang="en-US" sz="1600" dirty="0">
                <a:latin typeface="Century Gothic" panose="020B0502020202020204" pitchFamily="34" charset="0"/>
              </a:rPr>
              <a:t> </a:t>
            </a:r>
            <a:endParaRPr lang="en-US" sz="8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グラフの下のキーに「ラベル所有者」と入力します。 </a:t>
            </a:r>
          </a:p>
          <a:p>
            <a:pPr/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タスクごとの時間の長さを表すバーを調整します。 各バーまたはグラフ領域に開始日と終了日、期日、マイルストーン日付、または追加のタスク情報を追加します。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865" y="307317"/>
            <a:ext cx="3657600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シンプルガントチャートテンプレート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シンプルガントチャートテンプレート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用事</a:t>
                      </a: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07579" y="1277572"/>
            <a:ext cx="710069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22936" y="1745545"/>
            <a:ext cx="95501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マイルストーン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05717" y="2213518"/>
            <a:ext cx="955015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ニーズレビュー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53775" y="2681491"/>
            <a:ext cx="3885877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53775" y="3149464"/>
            <a:ext cx="1582812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46285" y="3617437"/>
            <a:ext cx="139525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795966" y="4085410"/>
            <a:ext cx="194368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73613" y="4553383"/>
            <a:ext cx="466038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9303177" y="5021353"/>
            <a:ext cx="2468880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ja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今日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5986412" y="271873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198049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マイルストーン 1 ~ 00/00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サイト上で Smartsheet から提供される記事、テンプレート、または情報は参照用です。情報を最新かつ正確に保つよう努めていますが、当サイトまたはウェブサイトに含まれる情報、記事、テンプレート、関連するグラフィックスに関する完全性、正確性、信頼性、適合性、または可用性について、明示または黙示的ないかなる表明も保証も行いません。したがって、そのような情報に対する信頼は、お客様の責任で厳重に行われ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0</TotalTime>
  <Words>245</Words>
  <Application>Microsoft Office PowerPoint</Application>
  <PresentationFormat>Широкоэкранный</PresentationFormat>
  <Paragraphs>49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lastPrinted>2020-08-31T22:23:58.0000000Z</lastPrinted>
  <dcterms:created xsi:type="dcterms:W3CDTF">2020-10-14T18:26:18.0000000Z</dcterms:created>
  <dcterms:modified xsi:type="dcterms:W3CDTF">2020-10-14T18:26:49.0000000Z</dcterms:modified>
</coreProperties>
</file>