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622"/>
    <a:srgbClr val="5E913E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74"/>
  </p:normalViewPr>
  <p:slideViewPr>
    <p:cSldViewPr snapToGrid="0" snapToObjects="1">
      <p:cViewPr varScale="1">
        <p:scale>
          <a:sx n="184" d="100"/>
          <a:sy n="184" d="100"/>
        </p:scale>
        <p:origin x="2802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accent1">
                <a:lumMod val="20000"/>
                <a:lumOff val="8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bit.ly/34ABaih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821273" y="411500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699742" y="2331672"/>
            <a:ext cx="1524040" cy="1524040"/>
            <a:chOff x="5370911" y="714784"/>
            <a:chExt cx="785390" cy="78539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23" name="Oval 22"/>
            <p:cNvSpPr/>
            <p:nvPr/>
          </p:nvSpPr>
          <p:spPr>
            <a:xfrm>
              <a:off x="5370911" y="714784"/>
              <a:ext cx="785390" cy="785390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5531687" y="875560"/>
              <a:ext cx="463840" cy="46383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マーケティングタイムライン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574627" y="2331672"/>
            <a:ext cx="1524040" cy="1524040"/>
            <a:chOff x="6038094" y="2163610"/>
            <a:chExt cx="785390" cy="78539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38" name="Oval 37"/>
            <p:cNvSpPr/>
            <p:nvPr/>
          </p:nvSpPr>
          <p:spPr>
            <a:xfrm>
              <a:off x="6038094" y="2163610"/>
              <a:ext cx="785390" cy="78539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6198870" y="2324386"/>
              <a:ext cx="463840" cy="463838"/>
            </a:xfrm>
            <a:prstGeom prst="ellipse">
              <a:avLst/>
            </a:prstGeom>
            <a:solidFill>
              <a:srgbClr val="5E91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364103" y="2331672"/>
            <a:ext cx="1563746" cy="1563742"/>
            <a:chOff x="6414070" y="3473042"/>
            <a:chExt cx="805851" cy="80585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40" name="Oval 39"/>
            <p:cNvSpPr/>
            <p:nvPr/>
          </p:nvSpPr>
          <p:spPr>
            <a:xfrm>
              <a:off x="6414070" y="3473042"/>
              <a:ext cx="805851" cy="805850"/>
            </a:xfrm>
            <a:prstGeom prst="ellipse">
              <a:avLst/>
            </a:prstGeom>
            <a:solidFill>
              <a:srgbClr val="F0A622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6563768" y="3622740"/>
              <a:ext cx="506456" cy="50645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10218464" y="2331672"/>
            <a:ext cx="1588926" cy="1588926"/>
            <a:chOff x="7947750" y="2592045"/>
            <a:chExt cx="818828" cy="818828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42" name="Oval 41"/>
            <p:cNvSpPr/>
            <p:nvPr/>
          </p:nvSpPr>
          <p:spPr>
            <a:xfrm>
              <a:off x="7947750" y="2592045"/>
              <a:ext cx="818828" cy="818828"/>
            </a:xfrm>
            <a:prstGeom prst="ellipse">
              <a:avLst/>
            </a:prstGeom>
            <a:solidFill>
              <a:srgbClr val="C0000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8123286" y="2767581"/>
              <a:ext cx="467755" cy="467755"/>
            </a:xfrm>
            <a:prstGeom prst="ellipse">
              <a:avLst/>
            </a:prstGeom>
            <a:solidFill>
              <a:srgbClr val="CE1D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1104439" y="2493527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/>
            <a:r>
              <a:rPr lang="ja" sz="7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charset="0"/>
                <a:ea typeface="Arial" charset="0"/>
                <a:cs typeface="Arial" charset="0"/>
              </a:rPr>
              <a:t>1</a:t>
            </a:r>
            <a:endParaRPr lang="en-US" sz="7200" b="1" dirty="0">
              <a:solidFill>
                <a:schemeClr val="bg1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Striped Right Arrow 5"/>
          <p:cNvSpPr/>
          <p:nvPr/>
        </p:nvSpPr>
        <p:spPr>
          <a:xfrm>
            <a:off x="77636" y="2780499"/>
            <a:ext cx="901700" cy="695208"/>
          </a:xfrm>
          <a:prstGeom prst="stripedRightArrow">
            <a:avLst/>
          </a:prstGeom>
          <a:solidFill>
            <a:schemeClr val="bg1">
              <a:alpha val="77000"/>
            </a:schemeClr>
          </a:solidFill>
          <a:ln w="3175">
            <a:solidFill>
              <a:schemeClr val="bg1">
                <a:lumMod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167865" y="2995329"/>
            <a:ext cx="721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ja" sz="11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舞台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4449512" y="2331672"/>
            <a:ext cx="1563746" cy="1563742"/>
            <a:chOff x="6414070" y="3473042"/>
            <a:chExt cx="805851" cy="80585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34" name="Oval 33"/>
            <p:cNvSpPr/>
            <p:nvPr/>
          </p:nvSpPr>
          <p:spPr>
            <a:xfrm>
              <a:off x="6414070" y="3473042"/>
              <a:ext cx="805851" cy="805850"/>
            </a:xfrm>
            <a:prstGeom prst="ellipse">
              <a:avLst/>
            </a:prstGeom>
            <a:solidFill>
              <a:srgbClr val="00B05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563768" y="3622740"/>
              <a:ext cx="506456" cy="50645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8278694" y="2331672"/>
            <a:ext cx="1588926" cy="1588926"/>
            <a:chOff x="7947750" y="2592045"/>
            <a:chExt cx="818828" cy="818828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37" name="Oval 36"/>
            <p:cNvSpPr/>
            <p:nvPr/>
          </p:nvSpPr>
          <p:spPr>
            <a:xfrm>
              <a:off x="7947750" y="2592045"/>
              <a:ext cx="818828" cy="818828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8123286" y="2767581"/>
              <a:ext cx="467755" cy="467755"/>
            </a:xfrm>
            <a:prstGeom prst="ellipse">
              <a:avLst/>
            </a:prstGeom>
            <a:solidFill>
              <a:srgbClr val="F0A6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9" name="Striped Right Arrow 58"/>
          <p:cNvSpPr/>
          <p:nvPr/>
        </p:nvSpPr>
        <p:spPr>
          <a:xfrm>
            <a:off x="2021825" y="2780499"/>
            <a:ext cx="901700" cy="695208"/>
          </a:xfrm>
          <a:prstGeom prst="stripedRightArrow">
            <a:avLst/>
          </a:prstGeom>
          <a:solidFill>
            <a:schemeClr val="bg1">
              <a:alpha val="77000"/>
            </a:schemeClr>
          </a:solidFill>
          <a:ln w="3175">
            <a:solidFill>
              <a:schemeClr val="bg1">
                <a:lumMod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2112054" y="2995329"/>
            <a:ext cx="721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ja" sz="11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舞台</a:t>
            </a:r>
          </a:p>
        </p:txBody>
      </p:sp>
      <p:sp>
        <p:nvSpPr>
          <p:cNvPr id="62" name="Striped Right Arrow 61"/>
          <p:cNvSpPr/>
          <p:nvPr/>
        </p:nvSpPr>
        <p:spPr>
          <a:xfrm>
            <a:off x="3864036" y="2771519"/>
            <a:ext cx="901700" cy="695208"/>
          </a:xfrm>
          <a:prstGeom prst="stripedRightArrow">
            <a:avLst/>
          </a:prstGeom>
          <a:solidFill>
            <a:schemeClr val="bg1">
              <a:alpha val="77000"/>
            </a:schemeClr>
          </a:solidFill>
          <a:ln w="3175">
            <a:solidFill>
              <a:schemeClr val="bg1">
                <a:lumMod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3954265" y="2986349"/>
            <a:ext cx="721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ja" sz="11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舞台</a:t>
            </a:r>
          </a:p>
        </p:txBody>
      </p:sp>
      <p:sp>
        <p:nvSpPr>
          <p:cNvPr id="65" name="Striped Right Arrow 64"/>
          <p:cNvSpPr/>
          <p:nvPr/>
        </p:nvSpPr>
        <p:spPr>
          <a:xfrm>
            <a:off x="5808225" y="2771519"/>
            <a:ext cx="901700" cy="695208"/>
          </a:xfrm>
          <a:prstGeom prst="stripedRightArrow">
            <a:avLst/>
          </a:prstGeom>
          <a:solidFill>
            <a:schemeClr val="bg1">
              <a:alpha val="77000"/>
            </a:schemeClr>
          </a:solidFill>
          <a:ln w="3175">
            <a:solidFill>
              <a:schemeClr val="bg1">
                <a:lumMod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5898454" y="2986349"/>
            <a:ext cx="721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ja" sz="11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舞台</a:t>
            </a:r>
          </a:p>
        </p:txBody>
      </p:sp>
      <p:sp>
        <p:nvSpPr>
          <p:cNvPr id="68" name="Striped Right Arrow 67"/>
          <p:cNvSpPr/>
          <p:nvPr/>
        </p:nvSpPr>
        <p:spPr>
          <a:xfrm>
            <a:off x="7781247" y="2786649"/>
            <a:ext cx="901700" cy="695208"/>
          </a:xfrm>
          <a:prstGeom prst="stripedRightArrow">
            <a:avLst/>
          </a:prstGeom>
          <a:solidFill>
            <a:schemeClr val="bg1">
              <a:alpha val="77000"/>
            </a:schemeClr>
          </a:solidFill>
          <a:ln w="3175">
            <a:solidFill>
              <a:schemeClr val="bg1">
                <a:lumMod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7871476" y="3001479"/>
            <a:ext cx="721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ja" sz="11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舞台</a:t>
            </a:r>
          </a:p>
        </p:txBody>
      </p:sp>
      <p:sp>
        <p:nvSpPr>
          <p:cNvPr id="71" name="Striped Right Arrow 70"/>
          <p:cNvSpPr/>
          <p:nvPr/>
        </p:nvSpPr>
        <p:spPr>
          <a:xfrm>
            <a:off x="9757396" y="2786649"/>
            <a:ext cx="901700" cy="695208"/>
          </a:xfrm>
          <a:prstGeom prst="stripedRightArrow">
            <a:avLst/>
          </a:prstGeom>
          <a:solidFill>
            <a:schemeClr val="bg1">
              <a:alpha val="77000"/>
            </a:schemeClr>
          </a:solidFill>
          <a:ln w="3175">
            <a:solidFill>
              <a:schemeClr val="bg1">
                <a:lumMod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9847625" y="3001479"/>
            <a:ext cx="721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ja" sz="11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舞台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997680" y="2493527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/>
            <a:r>
              <a:rPr lang="ja" sz="7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4878242" y="249352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/>
            <a:r>
              <a:rPr lang="ja" sz="7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792520" y="249352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/>
            <a:r>
              <a:rPr lang="ja" sz="7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8730656" y="249352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/>
            <a:r>
              <a:rPr lang="ja" sz="7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10671553" y="249352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/>
            <a:r>
              <a:rPr lang="ja" sz="7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charset="0"/>
                <a:ea typeface="Arial" charset="0"/>
                <a:cs typeface="Arial" charset="0"/>
              </a:rPr>
              <a:t>6</a:t>
            </a:r>
            <a:endParaRPr lang="en-US" sz="7200" b="1" dirty="0">
              <a:solidFill>
                <a:schemeClr val="bg1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847275" y="715361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ja" sz="16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テキスト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21273" y="410543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ja" sz="12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ステージ 1 • 00/00/00 - 00/00/00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4581490" y="411500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4607492" y="715361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ja" sz="16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テキスト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581490" y="410543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ja" sz="12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ステージ 2 • 00/00/00 - 00/00/00</a:t>
            </a:r>
          </a:p>
        </p:txBody>
      </p:sp>
      <p:sp>
        <p:nvSpPr>
          <p:cNvPr id="88" name="Rounded Rectangle 87"/>
          <p:cNvSpPr/>
          <p:nvPr/>
        </p:nvSpPr>
        <p:spPr>
          <a:xfrm>
            <a:off x="8422628" y="356802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TextBox 88"/>
          <p:cNvSpPr txBox="1"/>
          <p:nvPr/>
        </p:nvSpPr>
        <p:spPr>
          <a:xfrm>
            <a:off x="8345534" y="715361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ja" sz="16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テキスト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8319532" y="410543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ja" sz="12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ステージ 3 • 00/00/00 – 00/00/00</a:t>
            </a:r>
          </a:p>
        </p:txBody>
      </p:sp>
      <p:sp>
        <p:nvSpPr>
          <p:cNvPr id="91" name="Rounded Rectangle 90"/>
          <p:cNvSpPr/>
          <p:nvPr/>
        </p:nvSpPr>
        <p:spPr>
          <a:xfrm>
            <a:off x="308620" y="4308826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TextBox 91"/>
          <p:cNvSpPr txBox="1"/>
          <p:nvPr/>
        </p:nvSpPr>
        <p:spPr>
          <a:xfrm>
            <a:off x="334622" y="4612687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ja" sz="16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テキスト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308620" y="4307869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ja" sz="12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ステージ 4 • 00/00/00 - 00/00/00</a:t>
            </a:r>
          </a:p>
        </p:txBody>
      </p:sp>
      <p:sp>
        <p:nvSpPr>
          <p:cNvPr id="94" name="Rounded Rectangle 93"/>
          <p:cNvSpPr/>
          <p:nvPr/>
        </p:nvSpPr>
        <p:spPr>
          <a:xfrm>
            <a:off x="4068837" y="4308826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/>
          <p:cNvSpPr txBox="1"/>
          <p:nvPr/>
        </p:nvSpPr>
        <p:spPr>
          <a:xfrm>
            <a:off x="4094839" y="4612687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ja" sz="16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テキスト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4068837" y="4307869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ja" sz="12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ステージ5 • 00/00/00 - 00/00/00</a:t>
            </a:r>
          </a:p>
        </p:txBody>
      </p:sp>
      <p:sp>
        <p:nvSpPr>
          <p:cNvPr id="97" name="Rounded Rectangle 96"/>
          <p:cNvSpPr/>
          <p:nvPr/>
        </p:nvSpPr>
        <p:spPr>
          <a:xfrm>
            <a:off x="7806879" y="4308826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TextBox 97"/>
          <p:cNvSpPr txBox="1"/>
          <p:nvPr/>
        </p:nvSpPr>
        <p:spPr>
          <a:xfrm>
            <a:off x="7832881" y="4612687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ja" sz="16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テキスト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7806879" y="4307869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ja" sz="12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ステージ 6 • 00/00/00 - 00/00/00</a:t>
            </a:r>
          </a:p>
        </p:txBody>
      </p:sp>
      <p:pic>
        <p:nvPicPr>
          <p:cNvPr id="9" name="Рисунок 8">
            <a:hlinkClick r:id="rId2"/>
            <a:extLst>
              <a:ext uri="{FF2B5EF4-FFF2-40B4-BE49-F238E27FC236}">
                <a16:creationId xmlns:a16="http://schemas.microsoft.com/office/drawing/2014/main" id="{5EBB49A3-631C-4642-B320-0395B1A4D4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1594" y="34489"/>
            <a:ext cx="2063202" cy="286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644822"/>
      </p:ext>
    </p:extLst>
  </p:cSld>
  <p:clrMapOvr>
    <a:masterClrMapping/>
  </p:clrMapOvr>
</p:sld>
</file>

<file path=ppt/theme/theme1.xml><?xml version="1.0" encoding="utf-8"?>
<a:theme xmlns:thm15="http://schemas.microsoft.com/office/thememl/2012/main" xmlns:a="http://schemas.openxmlformats.org/drawingml/2006/main" name="IC-Marketing-Timeline-Template-PowerPoint (1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2" id="{BDC1B432-EB36-4740-8E35-23EDC6DC41CB}" vid="{6767CA7B-49F1-4235-B812-41D79813A18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IC-Marketing-Timeline-PowerPoint-8869</Template>
  <TotalTime>0</TotalTime>
  <Words>56</Words>
  <Application>Microsoft Office PowerPoint</Application>
  <PresentationFormat>Широкоэкранный</PresentationFormat>
  <Paragraphs>25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IC-Marketing-Timeline-Template-PowerPoint (1)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Презентация PowerPoint</dc:title>
  <dc:creator>Alexandra Ragazhinskaya</dc:creator>
  <lastModifiedBy>Alexandra Ragazhinskaya</lastModifiedBy>
  <revision>1</revision>
  <dcterms:created xsi:type="dcterms:W3CDTF">2020-12-21T23:27:20.0000000Z</dcterms:created>
  <dcterms:modified xsi:type="dcterms:W3CDTF">2020-12-21T23:27:55.0000000Z</dcterms:modified>
</coreProperties>
</file>