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622"/>
    <a:srgbClr val="5E913E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912"/>
    <p:restoredTop sz="94674"/>
  </p:normalViewPr>
  <p:slideViewPr>
    <p:cSldViewPr snapToGrid="0" snapToObjects="1">
      <p:cViewPr>
        <p:scale>
          <a:sx n="193" d="100"/>
          <a:sy n="193" d="100"/>
        </p:scale>
        <p:origin x="383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accent1">
                <a:lumMod val="20000"/>
                <a:lumOff val="8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bit.ly/3mIyVQa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p14="http://schemas.microsoft.com/office/powerpoint/2010/main" xmlns:a16="http://schemas.microsoft.com/office/drawing/2014/main"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22"/>
          <p:cNvSpPr/>
          <p:nvPr/>
        </p:nvSpPr>
        <p:spPr>
          <a:xfrm>
            <a:off x="102360" y="3331774"/>
            <a:ext cx="2743200" cy="375706"/>
          </a:xfrm>
          <a:prstGeom prst="rect">
            <a:avLst/>
          </a:prstGeom>
          <a:solidFill>
            <a:schemeClr val="tx1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/>
            <a:r>
              <a:rPr lang="ja" sz="1400" dirty="0">
                <a:latin typeface="Arial Narrow" charset="0"/>
                <a:ea typeface="Arial Narrow" charset="0"/>
                <a:cs typeface="Arial Narrow" charset="0"/>
              </a:rPr>
              <a:t>タスク 1: 00/00 • 0 日</a:t>
            </a:r>
          </a:p>
        </p:txBody>
      </p:sp>
      <p:sp>
        <p:nvSpPr>
          <p:cNvPr id="45" name="Oval 37"/>
          <p:cNvSpPr/>
          <p:nvPr/>
        </p:nvSpPr>
        <p:spPr>
          <a:xfrm>
            <a:off x="1946256" y="3802373"/>
            <a:ext cx="2743200" cy="37570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/>
            <a:r>
              <a:rPr lang="ja" sz="1400" dirty="0">
                <a:latin typeface="Arial Narrow" charset="0"/>
                <a:ea typeface="Arial Narrow" charset="0"/>
                <a:cs typeface="Arial Narrow" charset="0"/>
              </a:rPr>
              <a:t>タスク 2: 00/00 • 0 日</a:t>
            </a:r>
          </a:p>
        </p:txBody>
      </p:sp>
      <p:sp>
        <p:nvSpPr>
          <p:cNvPr id="48" name="Oval 33"/>
          <p:cNvSpPr/>
          <p:nvPr/>
        </p:nvSpPr>
        <p:spPr>
          <a:xfrm>
            <a:off x="3790152" y="4272972"/>
            <a:ext cx="2743200" cy="385493"/>
          </a:xfrm>
          <a:prstGeom prst="rect">
            <a:avLst/>
          </a:prstGeom>
          <a:solidFill>
            <a:srgbClr val="00B050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/>
            <a:r>
              <a:rPr lang="ja" sz="1400" dirty="0">
                <a:latin typeface="Arial Narrow" charset="0"/>
                <a:ea typeface="Arial Narrow" charset="0"/>
                <a:cs typeface="Arial Narrow" charset="0"/>
              </a:rPr>
              <a:t>タスク 3: 00/00 • 0 日</a:t>
            </a:r>
          </a:p>
        </p:txBody>
      </p:sp>
      <p:sp>
        <p:nvSpPr>
          <p:cNvPr id="46" name="Oval 39"/>
          <p:cNvSpPr/>
          <p:nvPr/>
        </p:nvSpPr>
        <p:spPr>
          <a:xfrm>
            <a:off x="5634048" y="4753358"/>
            <a:ext cx="2743200" cy="385493"/>
          </a:xfrm>
          <a:prstGeom prst="rect">
            <a:avLst/>
          </a:prstGeom>
          <a:solidFill>
            <a:srgbClr val="F0A622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/>
            <a:r>
              <a:rPr lang="ja" sz="1400" dirty="0">
                <a:latin typeface="Arial Narrow" charset="0"/>
                <a:ea typeface="Arial Narrow" charset="0"/>
                <a:cs typeface="Arial Narrow" charset="0"/>
              </a:rPr>
              <a:t>タスク 4: 00/00 • 0 日</a:t>
            </a:r>
          </a:p>
        </p:txBody>
      </p:sp>
      <p:sp>
        <p:nvSpPr>
          <p:cNvPr id="49" name="Oval 36"/>
          <p:cNvSpPr/>
          <p:nvPr/>
        </p:nvSpPr>
        <p:spPr>
          <a:xfrm>
            <a:off x="7477944" y="5233744"/>
            <a:ext cx="2743200" cy="391702"/>
          </a:xfrm>
          <a:prstGeom prst="rect">
            <a:avLst/>
          </a:prstGeom>
          <a:solidFill>
            <a:schemeClr val="accent2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/>
            <a:r>
              <a:rPr lang="ja" sz="1400" dirty="0">
                <a:latin typeface="Arial Narrow" charset="0"/>
                <a:ea typeface="Arial Narrow" charset="0"/>
                <a:cs typeface="Arial Narrow" charset="0"/>
              </a:rPr>
              <a:t>タスク 5: 00/00 • 0 日</a:t>
            </a:r>
          </a:p>
        </p:txBody>
      </p:sp>
      <p:sp>
        <p:nvSpPr>
          <p:cNvPr id="47" name="Oval 41"/>
          <p:cNvSpPr/>
          <p:nvPr/>
        </p:nvSpPr>
        <p:spPr>
          <a:xfrm>
            <a:off x="9321841" y="5720341"/>
            <a:ext cx="2743200" cy="391702"/>
          </a:xfrm>
          <a:prstGeom prst="rect">
            <a:avLst/>
          </a:prstGeom>
          <a:solidFill>
            <a:srgbClr val="C00000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/>
            <a:r>
              <a:rPr lang="ja" sz="1400" dirty="0">
                <a:latin typeface="Arial Narrow" charset="0"/>
                <a:ea typeface="Arial Narrow" charset="0"/>
                <a:cs typeface="Arial Narrow" charset="0"/>
              </a:rPr>
              <a:t>タスク 6: 00/00 • 0 日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イベント計画のタイムライン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401531"/>
              </p:ext>
            </p:extLst>
          </p:nvPr>
        </p:nvGraphicFramePr>
        <p:xfrm>
          <a:off x="102360" y="2854599"/>
          <a:ext cx="1198728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9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/>
                      <a:r>
                        <a:rPr lang="ja" sz="15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1</a:t>
                      </a:r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/>
                      <a:r>
                        <a:rPr lang="ja" sz="1500" dirty="0">
                          <a:latin typeface="Arial" charset="0"/>
                          <a:ea typeface="Arial" charset="0"/>
                          <a:cs typeface="Arial" charset="0"/>
                        </a:rPr>
                        <a:t>10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/>
                      <a:r>
                        <a:rPr lang="ja" sz="1500" dirty="0">
                          <a:latin typeface="Arial" charset="0"/>
                          <a:ea typeface="Arial" charset="0"/>
                          <a:cs typeface="Arial" charset="0"/>
                        </a:rPr>
                        <a:t>20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/>
                      <a:r>
                        <a:rPr lang="ja" sz="1500" dirty="0">
                          <a:latin typeface="Arial" charset="0"/>
                          <a:ea typeface="Arial" charset="0"/>
                          <a:cs typeface="Arial" charset="0"/>
                        </a:rPr>
                        <a:t>30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/>
                      <a:r>
                        <a:rPr lang="ja" sz="1500" dirty="0">
                          <a:latin typeface="Arial" charset="0"/>
                          <a:ea typeface="Arial" charset="0"/>
                          <a:cs typeface="Arial" charset="0"/>
                        </a:rPr>
                        <a:t>40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/>
                      <a:r>
                        <a:rPr lang="ja" sz="1500" dirty="0">
                          <a:latin typeface="Arial" charset="0"/>
                          <a:ea typeface="Arial" charset="0"/>
                          <a:cs typeface="Arial" charset="0"/>
                        </a:rPr>
                        <a:t>50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/>
                      <a:r>
                        <a:rPr lang="ja" sz="1500" dirty="0">
                          <a:latin typeface="Arial" charset="0"/>
                          <a:ea typeface="Arial" charset="0"/>
                          <a:cs typeface="Arial" charset="0"/>
                        </a:rPr>
                        <a:t>60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/>
                      <a:r>
                        <a:rPr lang="ja" sz="1500" dirty="0">
                          <a:latin typeface="Arial" charset="0"/>
                          <a:ea typeface="Arial" charset="0"/>
                          <a:cs typeface="Arial" charset="0"/>
                        </a:rPr>
                        <a:t>70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/>
                      <a:r>
                        <a:rPr lang="ja" sz="1500" dirty="0">
                          <a:latin typeface="Arial" charset="0"/>
                          <a:ea typeface="Arial" charset="0"/>
                          <a:cs typeface="Arial" charset="0"/>
                        </a:rPr>
                        <a:t>80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/>
                      <a:r>
                        <a:rPr lang="ja" sz="1500" dirty="0">
                          <a:latin typeface="Arial" charset="0"/>
                          <a:ea typeface="Arial" charset="0"/>
                          <a:cs typeface="Arial" charset="0"/>
                        </a:rPr>
                        <a:t>90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27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/>
                      <a:r>
                        <a:rPr lang="ja" sz="1500" dirty="0">
                          <a:latin typeface="Arial" charset="0"/>
                          <a:ea typeface="Arial" charset="0"/>
                          <a:cs typeface="Arial" charset="0"/>
                        </a:rPr>
                        <a:t>100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/>
                      <a:r>
                        <a:rPr lang="ja" sz="1500" dirty="0">
                          <a:latin typeface="Arial" charset="0"/>
                          <a:ea typeface="Arial" charset="0"/>
                          <a:cs typeface="Arial" charset="0"/>
                        </a:rPr>
                        <a:t>110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/>
                      <a:r>
                        <a:rPr lang="ja" sz="1500" dirty="0">
                          <a:latin typeface="Arial" charset="0"/>
                          <a:ea typeface="Arial" charset="0"/>
                          <a:cs typeface="Arial" charset="0"/>
                        </a:rPr>
                        <a:t>120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/>
                      <a:r>
                        <a:rPr lang="ja" sz="1500" dirty="0">
                          <a:latin typeface="Arial" charset="0"/>
                          <a:ea typeface="Arial" charset="0"/>
                          <a:cs typeface="Arial" charset="0"/>
                        </a:rPr>
                        <a:t>130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/>
                      <a:r>
                        <a:rPr lang="ja" sz="1500" dirty="0">
                          <a:latin typeface="Arial" charset="0"/>
                          <a:ea typeface="Arial" charset="0"/>
                          <a:cs typeface="Arial" charset="0"/>
                        </a:rPr>
                        <a:t>140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4444940" y="334178"/>
            <a:ext cx="1106433" cy="3179728"/>
            <a:chOff x="4757100" y="363572"/>
            <a:chExt cx="1106433" cy="3179728"/>
          </a:xfrm>
        </p:grpSpPr>
        <p:sp>
          <p:nvSpPr>
            <p:cNvPr id="28" name="Round Diagonal Corner Rectangle 27"/>
            <p:cNvSpPr>
              <a:spLocks noChangeAspect="1"/>
            </p:cNvSpPr>
            <p:nvPr/>
          </p:nvSpPr>
          <p:spPr>
            <a:xfrm>
              <a:off x="4757100" y="363572"/>
              <a:ext cx="1106433" cy="418757"/>
            </a:xfrm>
            <a:prstGeom prst="round2DiagRect">
              <a:avLst/>
            </a:pr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46000">
                  <a:schemeClr val="accent2">
                    <a:lumMod val="95000"/>
                    <a:lumOff val="5000"/>
                  </a:schemeClr>
                </a:gs>
                <a:gs pos="100000">
                  <a:schemeClr val="accent2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solidFill>
                <a:schemeClr val="accent2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" sz="1400" b="1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今日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4864100" y="782329"/>
              <a:ext cx="0" cy="2760971"/>
            </a:xfrm>
            <a:prstGeom prst="line">
              <a:avLst/>
            </a:prstGeom>
            <a:ln w="31750">
              <a:gradFill flip="none" rotWithShape="1">
                <a:gsLst>
                  <a:gs pos="100000">
                    <a:schemeClr val="accent2">
                      <a:lumMod val="40000"/>
                      <a:lumOff val="60000"/>
                      <a:alpha val="49000"/>
                    </a:schemeClr>
                  </a:gs>
                  <a:gs pos="35000">
                    <a:schemeClr val="accent2">
                      <a:lumMod val="95000"/>
                      <a:lumOff val="5000"/>
                      <a:alpha val="59000"/>
                    </a:schemeClr>
                  </a:gs>
                  <a:gs pos="0">
                    <a:schemeClr val="accent2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  <a:tileRect/>
              </a:gradFill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161330" y="380169"/>
            <a:ext cx="2625259" cy="2531519"/>
            <a:chOff x="161330" y="380169"/>
            <a:chExt cx="2625259" cy="2531519"/>
          </a:xfrm>
        </p:grpSpPr>
        <p:grpSp>
          <p:nvGrpSpPr>
            <p:cNvPr id="2" name="Group 1"/>
            <p:cNvGrpSpPr/>
            <p:nvPr/>
          </p:nvGrpSpPr>
          <p:grpSpPr>
            <a:xfrm>
              <a:off x="161330" y="380169"/>
              <a:ext cx="2625259" cy="1396524"/>
              <a:chOff x="821273" y="410543"/>
              <a:chExt cx="2625259" cy="1396524"/>
            </a:xfrm>
          </p:grpSpPr>
          <p:sp>
            <p:nvSpPr>
              <p:cNvPr id="14" name="Rounded Rectangle 13"/>
              <p:cNvSpPr/>
              <p:nvPr/>
            </p:nvSpPr>
            <p:spPr>
              <a:xfrm>
                <a:off x="821273" y="411501"/>
                <a:ext cx="2607727" cy="1395566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821273" y="410543"/>
                <a:ext cx="262525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ja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マイルストーン 1 • 00/00</a:t>
                </a:r>
              </a:p>
              <a:p>
                <a:pPr/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pPr/>
                <a:r>
                  <a:rPr lang="ja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タイトル / 説明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161330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2254957" y="1502533"/>
            <a:ext cx="2625259" cy="1431117"/>
            <a:chOff x="161330" y="380169"/>
            <a:chExt cx="2625259" cy="2531519"/>
          </a:xfrm>
        </p:grpSpPr>
        <p:grpSp>
          <p:nvGrpSpPr>
            <p:cNvPr id="22" name="Group 21"/>
            <p:cNvGrpSpPr/>
            <p:nvPr/>
          </p:nvGrpSpPr>
          <p:grpSpPr>
            <a:xfrm>
              <a:off x="161330" y="380169"/>
              <a:ext cx="2625259" cy="1875535"/>
              <a:chOff x="821273" y="410543"/>
              <a:chExt cx="2625259" cy="1875535"/>
            </a:xfrm>
          </p:grpSpPr>
          <p:sp>
            <p:nvSpPr>
              <p:cNvPr id="24" name="Rounded Rectangle 23"/>
              <p:cNvSpPr/>
              <p:nvPr/>
            </p:nvSpPr>
            <p:spPr>
              <a:xfrm>
                <a:off x="821273" y="411500"/>
                <a:ext cx="2607727" cy="1874578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821273" y="410543"/>
                <a:ext cx="2625259" cy="11433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ja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マイルストーン 2 • 00/00</a:t>
                </a:r>
              </a:p>
              <a:p>
                <a:pPr/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pPr/>
                <a:r>
                  <a:rPr lang="ja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タイトル / 説明</a:t>
                </a:r>
              </a:p>
            </p:txBody>
          </p:sp>
        </p:grpSp>
        <p:cxnSp>
          <p:nvCxnSpPr>
            <p:cNvPr id="23" name="Straight Connector 22"/>
            <p:cNvCxnSpPr/>
            <p:nvPr/>
          </p:nvCxnSpPr>
          <p:spPr>
            <a:xfrm>
              <a:off x="161330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5300436" y="1026500"/>
            <a:ext cx="1310225" cy="1911512"/>
            <a:chOff x="161330" y="380169"/>
            <a:chExt cx="2625259" cy="2531519"/>
          </a:xfrm>
        </p:grpSpPr>
        <p:grpSp>
          <p:nvGrpSpPr>
            <p:cNvPr id="27" name="Group 26"/>
            <p:cNvGrpSpPr/>
            <p:nvPr/>
          </p:nvGrpSpPr>
          <p:grpSpPr>
            <a:xfrm>
              <a:off x="161330" y="380169"/>
              <a:ext cx="2625259" cy="1534625"/>
              <a:chOff x="821273" y="410543"/>
              <a:chExt cx="2625259" cy="1534625"/>
            </a:xfrm>
          </p:grpSpPr>
          <p:sp>
            <p:nvSpPr>
              <p:cNvPr id="30" name="Rounded Rectangle 29"/>
              <p:cNvSpPr/>
              <p:nvPr/>
            </p:nvSpPr>
            <p:spPr>
              <a:xfrm>
                <a:off x="821273" y="411502"/>
                <a:ext cx="2607727" cy="1533666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821273" y="410543"/>
                <a:ext cx="2625259" cy="13450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ja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マイルストーン 3 • 00/00</a:t>
                </a:r>
              </a:p>
              <a:p>
                <a:pPr/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pPr/>
                <a:r>
                  <a:rPr lang="ja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タイトル / 説明</a:t>
                </a:r>
              </a:p>
            </p:txBody>
          </p:sp>
        </p:grpSp>
        <p:cxnSp>
          <p:nvCxnSpPr>
            <p:cNvPr id="29" name="Straight Connector 28"/>
            <p:cNvCxnSpPr/>
            <p:nvPr/>
          </p:nvCxnSpPr>
          <p:spPr>
            <a:xfrm>
              <a:off x="161330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7210269" y="377852"/>
            <a:ext cx="2294387" cy="2560160"/>
            <a:chOff x="161330" y="380169"/>
            <a:chExt cx="2625259" cy="2531519"/>
          </a:xfrm>
        </p:grpSpPr>
        <p:grpSp>
          <p:nvGrpSpPr>
            <p:cNvPr id="33" name="Group 32"/>
            <p:cNvGrpSpPr/>
            <p:nvPr/>
          </p:nvGrpSpPr>
          <p:grpSpPr>
            <a:xfrm>
              <a:off x="161330" y="380169"/>
              <a:ext cx="2625259" cy="1049333"/>
              <a:chOff x="821273" y="410543"/>
              <a:chExt cx="2625259" cy="1049333"/>
            </a:xfrm>
          </p:grpSpPr>
          <p:sp>
            <p:nvSpPr>
              <p:cNvPr id="35" name="Rounded Rectangle 34"/>
              <p:cNvSpPr/>
              <p:nvPr/>
            </p:nvSpPr>
            <p:spPr>
              <a:xfrm>
                <a:off x="821273" y="411503"/>
                <a:ext cx="2607727" cy="1048373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821273" y="410543"/>
                <a:ext cx="2625259" cy="639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ja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マイルストーン 4 • 00/00</a:t>
                </a:r>
              </a:p>
              <a:p>
                <a:pPr/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pPr/>
                <a:r>
                  <a:rPr lang="ja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タイトル / 説明</a:t>
                </a:r>
              </a:p>
            </p:txBody>
          </p:sp>
        </p:grpSp>
        <p:cxnSp>
          <p:nvCxnSpPr>
            <p:cNvPr id="34" name="Straight Connector 33"/>
            <p:cNvCxnSpPr/>
            <p:nvPr/>
          </p:nvCxnSpPr>
          <p:spPr>
            <a:xfrm>
              <a:off x="2769057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9069048" y="1326680"/>
            <a:ext cx="2995993" cy="1622832"/>
            <a:chOff x="161330" y="380169"/>
            <a:chExt cx="2625259" cy="2531519"/>
          </a:xfrm>
        </p:grpSpPr>
        <p:grpSp>
          <p:nvGrpSpPr>
            <p:cNvPr id="39" name="Group 38"/>
            <p:cNvGrpSpPr/>
            <p:nvPr/>
          </p:nvGrpSpPr>
          <p:grpSpPr>
            <a:xfrm>
              <a:off x="161330" y="380169"/>
              <a:ext cx="2625259" cy="1736281"/>
              <a:chOff x="821273" y="410543"/>
              <a:chExt cx="2625259" cy="1736281"/>
            </a:xfrm>
          </p:grpSpPr>
          <p:sp>
            <p:nvSpPr>
              <p:cNvPr id="41" name="Rounded Rectangle 40"/>
              <p:cNvSpPr/>
              <p:nvPr/>
            </p:nvSpPr>
            <p:spPr>
              <a:xfrm>
                <a:off x="821273" y="411502"/>
                <a:ext cx="2607727" cy="1735322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821273" y="410543"/>
                <a:ext cx="2625259" cy="10082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ja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マイルストーン 5 • 00/00</a:t>
                </a:r>
              </a:p>
              <a:p>
                <a:pPr/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pPr/>
                <a:r>
                  <a:rPr lang="ja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タイトル / 説明</a:t>
                </a:r>
              </a:p>
            </p:txBody>
          </p:sp>
        </p:grpSp>
        <p:cxnSp>
          <p:nvCxnSpPr>
            <p:cNvPr id="40" name="Straight Connector 39"/>
            <p:cNvCxnSpPr/>
            <p:nvPr/>
          </p:nvCxnSpPr>
          <p:spPr>
            <a:xfrm>
              <a:off x="2769057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Рисунок 5">
            <a:hlinkClick r:id="rId2"/>
            <a:extLst>
              <a:ext uri="{FF2B5EF4-FFF2-40B4-BE49-F238E27FC236}">
                <a16:creationId xmlns:a16="http://schemas.microsoft.com/office/drawing/2014/main" id="{34D657F3-938B-4971-8C50-D472815F91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63098" y="373814"/>
            <a:ext cx="1763994" cy="245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theme/theme1.xml><?xml version="1.0" encoding="utf-8"?>
<a:theme xmlns:thm15="http://schemas.microsoft.com/office/thememl/2012/main" xmlns:a="http://schemas.openxmlformats.org/drawingml/2006/main" name="IC-Event-Planning-Timeline-Template-PP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Event-Planning-Timeline-Template-PPT" id="{A0B0F032-ECD3-5A4B-BD3A-1E3512F4ABE8}" vid="{7589D8FB-7462-A043-B9DC-2BA8DC2514F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Event Planning Timeline Template - SR edits</Template>
  <TotalTime>0</TotalTime>
  <Words>96</Words>
  <Application>Microsoft Office PowerPoint</Application>
  <PresentationFormat>Широкоэкранный</PresentationFormat>
  <Paragraphs>38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Century Gothic</vt:lpstr>
      <vt:lpstr>IC-Event-Planning-Timeline-Template-PPT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Презентация PowerPoint</dc:title>
  <dc:creator>Alexandra Ragazhinskaya</dc:creator>
  <lastModifiedBy>Alexandra Ragazhinskaya</lastModifiedBy>
  <revision>1</revision>
  <dcterms:created xsi:type="dcterms:W3CDTF">2020-12-21T23:57:13.0000000Z</dcterms:created>
  <dcterms:modified xsi:type="dcterms:W3CDTF">2020-12-21T23:58:00.0000000Z</dcterms:modified>
</coreProperties>
</file>