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6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00E7F2"/>
    <a:srgbClr val="00BD32"/>
    <a:srgbClr val="5B7191"/>
    <a:srgbClr val="EAEEF3"/>
    <a:srgbClr val="CE1D02"/>
    <a:srgbClr val="E3EAF6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02" autoAdjust="0"/>
    <p:restoredTop sz="86447"/>
  </p:normalViewPr>
  <p:slideViewPr>
    <p:cSldViewPr snapToGrid="0" snapToObjects="1">
      <p:cViewPr>
        <p:scale>
          <a:sx n="161" d="100"/>
          <a:sy n="161" d="100"/>
        </p:scale>
        <p:origin x="76" y="13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96697"/>
      </p:ext>
    </p:extLst>
  </p:cSld>
  <p:clrMapOvr>
    <a:masterClrMapping/>
  </p:clrMapOvr>
</p:notes>
</file>

<file path=ppt/notesSlides/notesSlide3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it.ly/3iSYpZ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3600" dirty="0">
                <a:latin typeface="Century Gothic" panose="020B0502020202020204" pitchFamily="34" charset="0"/>
              </a:rPr>
              <a:t>このテンプレートの使用に関する注意事項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95021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グラフ領域にタスク ID、プロジェクト タイトル、タスク、およびタスクの所有者を入力します。 </a:t>
            </a:r>
          </a:p>
          <a:p>
            <a:pPr/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各タスクのバーを調整して、1 か月の期間の長さを表します。 各バーまたはグラフ領域にマイルストーン日付とタスク情報を追加します。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865" y="307317"/>
            <a:ext cx="3657600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 か月ガントチャートテンプレート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1 か月ガントチャートテンプレート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091109"/>
              </p:ext>
            </p:extLst>
          </p:nvPr>
        </p:nvGraphicFramePr>
        <p:xfrm>
          <a:off x="327121" y="516122"/>
          <a:ext cx="11573795" cy="5666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91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2378240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182757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60402629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3204113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72882923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95092713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93693124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034922114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23988545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170377824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827869095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26047254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39312100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6905807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09275409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56531675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253832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06664198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98882857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55536799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012040060"/>
                    </a:ext>
                  </a:extLst>
                </a:gridCol>
              </a:tblGrid>
              <a:tr h="228833">
                <a:tc>
                  <a:txBody>
                    <a:bodyPr/>
                    <a:lstStyle/>
                    <a:p>
                      <a:pPr/>
                      <a:r>
                        <a:rPr lang="ja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身分証明書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プロジェクト + タスク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所有者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P1;研究・分析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1.2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P1;必要条件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1.3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P1;設計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1.4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P1;復習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1.5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P1;発達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2.1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7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P2;研究・分析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2.2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7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P2;設計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1.6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P1;テスティング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1.7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P1;マーケティング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1.8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P1;テクニカルサポート /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セールストレーニング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3.1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P3;研究・分析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1.9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P1;打ち上げる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830314"/>
            <a:ext cx="976123" cy="27432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6719182" y="3561319"/>
            <a:ext cx="1371600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5477634" y="3108639"/>
            <a:ext cx="1005840" cy="2743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993813" y="1297919"/>
            <a:ext cx="464156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225891" y="1750599"/>
            <a:ext cx="260604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9674712" y="5372039"/>
            <a:ext cx="1471234" cy="2743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7808767" y="2203279"/>
            <a:ext cx="383296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8203842" y="2655959"/>
            <a:ext cx="999152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11660020" y="5810557"/>
            <a:ext cx="228600" cy="27432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980554" y="1779963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F98268D5-FFF6-4B4C-A45B-54766CB4B62B}"/>
              </a:ext>
            </a:extLst>
          </p:cNvPr>
          <p:cNvSpPr>
            <a:spLocks noChangeAspect="1"/>
          </p:cNvSpPr>
          <p:nvPr/>
        </p:nvSpPr>
        <p:spPr>
          <a:xfrm>
            <a:off x="7249302" y="358624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48">
            <a:extLst>
              <a:ext uri="{FF2B5EF4-FFF2-40B4-BE49-F238E27FC236}">
                <a16:creationId xmlns:a16="http://schemas.microsoft.com/office/drawing/2014/main" id="{6AC6774E-D8B8-944D-8554-FCA07C431AB0}"/>
              </a:ext>
            </a:extLst>
          </p:cNvPr>
          <p:cNvSpPr>
            <a:spLocks noChangeAspect="1"/>
          </p:cNvSpPr>
          <p:nvPr/>
        </p:nvSpPr>
        <p:spPr>
          <a:xfrm>
            <a:off x="11690719" y="5855860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10177369" y="4919359"/>
            <a:ext cx="1471234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9938416" y="4466679"/>
            <a:ext cx="738602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9202994" y="4013999"/>
            <a:ext cx="96012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30E72BF-A773-8C4C-8663-F1DA6677DB04}"/>
              </a:ext>
            </a:extLst>
          </p:cNvPr>
          <p:cNvGrpSpPr/>
          <p:nvPr/>
        </p:nvGrpSpPr>
        <p:grpSpPr>
          <a:xfrm>
            <a:off x="9056314" y="166684"/>
            <a:ext cx="548640" cy="6126480"/>
            <a:chOff x="5331873" y="127356"/>
            <a:chExt cx="548640" cy="612648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BBA4A75-A3AC-9B4F-9F97-B701E3ED88FB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/>
              <a:r>
                <a:rPr lang="ja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今日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CCB5F64-028A-B847-A219-B62BF2CE4C34}"/>
                </a:ext>
              </a:extLst>
            </p:cNvPr>
            <p:cNvCxnSpPr/>
            <p:nvPr/>
          </p:nvCxnSpPr>
          <p:spPr>
            <a:xfrm>
              <a:off x="5331873" y="127356"/>
              <a:ext cx="0" cy="6126480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B99B6039-151D-6841-B456-3DAB28268C33}"/>
              </a:ext>
            </a:extLst>
          </p:cNvPr>
          <p:cNvSpPr/>
          <p:nvPr/>
        </p:nvSpPr>
        <p:spPr>
          <a:xfrm>
            <a:off x="4879456" y="3557266"/>
            <a:ext cx="1789791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レビューは木曜日の午後1時に予定されています 13日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45818E5-FF55-2B47-B4BE-82FC528C827E}"/>
              </a:ext>
            </a:extLst>
          </p:cNvPr>
          <p:cNvSpPr/>
          <p:nvPr/>
        </p:nvSpPr>
        <p:spPr>
          <a:xfrm>
            <a:off x="6351639" y="4035404"/>
            <a:ext cx="27509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21日金曜日の午後3時までにモーダル解析を実行する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B1FF99E-2DDD-D24E-8BBD-FE0355C8F62C}"/>
              </a:ext>
            </a:extLst>
          </p:cNvPr>
          <p:cNvSpPr/>
          <p:nvPr/>
        </p:nvSpPr>
        <p:spPr>
          <a:xfrm>
            <a:off x="6523574" y="2201951"/>
            <a:ext cx="124737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受信したサインオフ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C1C1D8-D8F0-2B43-9BED-E530F89CD9EF}"/>
              </a:ext>
            </a:extLst>
          </p:cNvPr>
          <p:cNvSpPr txBox="1"/>
          <p:nvPr/>
        </p:nvSpPr>
        <p:spPr>
          <a:xfrm>
            <a:off x="10177369" y="120740"/>
            <a:ext cx="1813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sz="1600" dirty="0">
                <a:latin typeface="Century Gothic" panose="020B0502020202020204" pitchFamily="34" charset="0"/>
              </a:rPr>
              <a:t>6 月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1 か月ガントチャートテンプレート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212593"/>
              </p:ext>
            </p:extLst>
          </p:nvPr>
        </p:nvGraphicFramePr>
        <p:xfrm>
          <a:off x="327121" y="516122"/>
          <a:ext cx="11573795" cy="5666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91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2378240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182757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60402629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3204113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72882923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95092713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93693124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034922114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23988545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170377824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827869095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26047254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39312100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6905807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09275409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56531675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253832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06664198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98882857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55536799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012040060"/>
                    </a:ext>
                  </a:extLst>
                </a:gridCol>
              </a:tblGrid>
              <a:tr h="228833">
                <a:tc>
                  <a:txBody>
                    <a:bodyPr/>
                    <a:lstStyle/>
                    <a:p>
                      <a:pPr/>
                      <a:r>
                        <a:rPr lang="ja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身分証明書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プロジェクト + タスク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ja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所有者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所有者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7" y="830314"/>
            <a:ext cx="1828800" cy="27432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254638" y="3561319"/>
            <a:ext cx="1097280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254638" y="3108639"/>
            <a:ext cx="1463040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254638" y="1297919"/>
            <a:ext cx="146304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4254638" y="1750599"/>
            <a:ext cx="109728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254638" y="5372039"/>
            <a:ext cx="1097280" cy="2743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254638" y="2203279"/>
            <a:ext cx="73152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254638" y="2655959"/>
            <a:ext cx="1828800" cy="2743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4254638" y="5810557"/>
            <a:ext cx="731520" cy="2743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8487717" y="1779963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F98268D5-FFF6-4B4C-A45B-54766CB4B62B}"/>
              </a:ext>
            </a:extLst>
          </p:cNvPr>
          <p:cNvSpPr>
            <a:spLocks noChangeAspect="1"/>
          </p:cNvSpPr>
          <p:nvPr/>
        </p:nvSpPr>
        <p:spPr>
          <a:xfrm>
            <a:off x="8488637" y="358624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48">
            <a:extLst>
              <a:ext uri="{FF2B5EF4-FFF2-40B4-BE49-F238E27FC236}">
                <a16:creationId xmlns:a16="http://schemas.microsoft.com/office/drawing/2014/main" id="{6AC6774E-D8B8-944D-8554-FCA07C431AB0}"/>
              </a:ext>
            </a:extLst>
          </p:cNvPr>
          <p:cNvSpPr>
            <a:spLocks noChangeAspect="1"/>
          </p:cNvSpPr>
          <p:nvPr/>
        </p:nvSpPr>
        <p:spPr>
          <a:xfrm>
            <a:off x="8487717" y="5855860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4254638" y="4919359"/>
            <a:ext cx="1463040" cy="2743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4254638" y="4466679"/>
            <a:ext cx="1828800" cy="27432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4254638" y="4013999"/>
            <a:ext cx="731520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30E72BF-A773-8C4C-8663-F1DA6677DB04}"/>
              </a:ext>
            </a:extLst>
          </p:cNvPr>
          <p:cNvGrpSpPr/>
          <p:nvPr/>
        </p:nvGrpSpPr>
        <p:grpSpPr>
          <a:xfrm>
            <a:off x="9056314" y="166684"/>
            <a:ext cx="548640" cy="6126480"/>
            <a:chOff x="5331873" y="127356"/>
            <a:chExt cx="548640" cy="612648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BBA4A75-A3AC-9B4F-9F97-B701E3ED88FB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/>
              <a:r>
                <a:rPr lang="ja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今日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CCB5F64-028A-B847-A219-B62BF2CE4C34}"/>
                </a:ext>
              </a:extLst>
            </p:cNvPr>
            <p:cNvCxnSpPr/>
            <p:nvPr/>
          </p:nvCxnSpPr>
          <p:spPr>
            <a:xfrm>
              <a:off x="5331873" y="127356"/>
              <a:ext cx="0" cy="6126480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B99B6039-151D-6841-B456-3DAB28268C33}"/>
              </a:ext>
            </a:extLst>
          </p:cNvPr>
          <p:cNvSpPr/>
          <p:nvPr/>
        </p:nvSpPr>
        <p:spPr>
          <a:xfrm>
            <a:off x="6217121" y="2187595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タスクノート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45818E5-FF55-2B47-B4BE-82FC528C827E}"/>
              </a:ext>
            </a:extLst>
          </p:cNvPr>
          <p:cNvSpPr/>
          <p:nvPr/>
        </p:nvSpPr>
        <p:spPr>
          <a:xfrm>
            <a:off x="6217121" y="2640022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タスクノート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B1FF99E-2DDD-D24E-8BBD-FE0355C8F62C}"/>
              </a:ext>
            </a:extLst>
          </p:cNvPr>
          <p:cNvSpPr/>
          <p:nvPr/>
        </p:nvSpPr>
        <p:spPr>
          <a:xfrm>
            <a:off x="6217121" y="830314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タスクノート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C1C1D8-D8F0-2B43-9BED-E530F89CD9EF}"/>
              </a:ext>
            </a:extLst>
          </p:cNvPr>
          <p:cNvSpPr txBox="1"/>
          <p:nvPr/>
        </p:nvSpPr>
        <p:spPr>
          <a:xfrm>
            <a:off x="10177369" y="120740"/>
            <a:ext cx="1813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sz="1600" dirty="0">
                <a:latin typeface="Century Gothic" panose="020B0502020202020204" pitchFamily="34" charset="0"/>
              </a:rPr>
              <a:t>月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0D87360-3599-CF48-B4F4-DF4BF1BBA6FA}"/>
              </a:ext>
            </a:extLst>
          </p:cNvPr>
          <p:cNvSpPr/>
          <p:nvPr/>
        </p:nvSpPr>
        <p:spPr>
          <a:xfrm>
            <a:off x="6217121" y="1282741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タスクノート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55760B2-9A30-284C-972B-17D8CEC5168E}"/>
              </a:ext>
            </a:extLst>
          </p:cNvPr>
          <p:cNvSpPr/>
          <p:nvPr/>
        </p:nvSpPr>
        <p:spPr>
          <a:xfrm>
            <a:off x="6217121" y="1735168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タスクノート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B93C36B-B6D8-5245-9B77-C5C417A5E350}"/>
              </a:ext>
            </a:extLst>
          </p:cNvPr>
          <p:cNvSpPr/>
          <p:nvPr/>
        </p:nvSpPr>
        <p:spPr>
          <a:xfrm>
            <a:off x="6217121" y="4449730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タスクノート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7BC757C-A309-D048-9C3C-F1A2AE071B6A}"/>
              </a:ext>
            </a:extLst>
          </p:cNvPr>
          <p:cNvSpPr/>
          <p:nvPr/>
        </p:nvSpPr>
        <p:spPr>
          <a:xfrm>
            <a:off x="6217121" y="4902157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タスクノート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1C9393D-4E7D-7647-AC64-947874435B30}"/>
              </a:ext>
            </a:extLst>
          </p:cNvPr>
          <p:cNvSpPr/>
          <p:nvPr/>
        </p:nvSpPr>
        <p:spPr>
          <a:xfrm>
            <a:off x="6217121" y="3092449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タスクノート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A3C2710-382B-134A-9752-3FD7B396D277}"/>
              </a:ext>
            </a:extLst>
          </p:cNvPr>
          <p:cNvSpPr/>
          <p:nvPr/>
        </p:nvSpPr>
        <p:spPr>
          <a:xfrm>
            <a:off x="6217121" y="3544876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タスクノート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47D9FD8-6174-8C4B-B867-3BF92AE02CCF}"/>
              </a:ext>
            </a:extLst>
          </p:cNvPr>
          <p:cNvSpPr/>
          <p:nvPr/>
        </p:nvSpPr>
        <p:spPr>
          <a:xfrm>
            <a:off x="6217121" y="3997303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タスクノート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A5B9B55-831F-2B4F-A45D-C048188D3A69}"/>
              </a:ext>
            </a:extLst>
          </p:cNvPr>
          <p:cNvSpPr/>
          <p:nvPr/>
        </p:nvSpPr>
        <p:spPr>
          <a:xfrm>
            <a:off x="6217121" y="5354584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タスクノート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6B1E209-43CB-2C49-8212-237882A2F360}"/>
              </a:ext>
            </a:extLst>
          </p:cNvPr>
          <p:cNvSpPr/>
          <p:nvPr/>
        </p:nvSpPr>
        <p:spPr>
          <a:xfrm>
            <a:off x="6217121" y="5807013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タスクノート</a:t>
            </a:r>
          </a:p>
        </p:txBody>
      </p:sp>
    </p:spTree>
    <p:extLst>
      <p:ext uri="{BB962C8B-B14F-4D97-AF65-F5344CB8AC3E}">
        <p14:creationId xmlns:p14="http://schemas.microsoft.com/office/powerpoint/2010/main" val="1085862746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サイト上で Smartsheet から提供される記事、テンプレート、または情報は参照用です。情報を最新かつ正確に保つよう努めていますが、当サイトまたはウェブサイトに含まれる情報、記事、テンプレート、関連するグラフィックスに関する完全性、正確性、信頼性、適合性、または可用性について、明示または黙示的ないかなる表明も保証も行いません。したがって、そのような情報に対する信頼は、お客様の責任で厳重に行われ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F9D26E0-008E-4DAC-B458-B233FAECB29C}" vid="{393A54F6-AFC4-44F5-8C08-C075E28BF9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IC-1-Month-Gantt-Chart-Template_PowerPoint - SR edits</Template>
  <TotalTime>0</TotalTime>
  <Words>346</Words>
  <Application>Microsoft Office PowerPoint</Application>
  <PresentationFormat>Широкоэкранный</PresentationFormat>
  <Paragraphs>128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Презентация PowerPoint</dc:title>
  <dc:creator>Alexandra Ragazhinskaya</dc:creator>
  <lastModifiedBy>Alexandra Ragazhinskaya</lastModifiedBy>
  <revision>1</revision>
  <lastPrinted>2020-08-31T22:23:58.0000000Z</lastPrinted>
  <dcterms:created xsi:type="dcterms:W3CDTF">2020-10-14T18:18:16.0000000Z</dcterms:created>
  <dcterms:modified xsi:type="dcterms:W3CDTF">2020-10-14T18:18:53.0000000Z</dcterms:modified>
</coreProperties>
</file>