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32" r:id="rId1"/>
  </p:sldMasterIdLst>
  <p:notesMasterIdLst>
    <p:notesMasterId r:id="rId5"/>
  </p:notesMasterIdLst>
  <p:sldIdLst>
    <p:sldId id="408" r:id="rId2"/>
    <p:sldId id="409" r:id="rId3"/>
    <p:sldId id="295"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B65"/>
    <a:srgbClr val="FFC000"/>
    <a:srgbClr val="FFD966"/>
    <a:srgbClr val="B7E042"/>
    <a:srgbClr val="001033"/>
    <a:srgbClr val="00EDEF"/>
    <a:srgbClr val="FFDF5B"/>
    <a:srgbClr val="F2AA00"/>
    <a:srgbClr val="F2C001"/>
    <a:srgbClr val="FFCA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15" autoAdjust="0"/>
    <p:restoredTop sz="96058"/>
  </p:normalViewPr>
  <p:slideViewPr>
    <p:cSldViewPr snapToGrid="0" snapToObjects="1">
      <p:cViewPr varScale="1">
        <p:scale>
          <a:sx n="118" d="100"/>
          <a:sy n="118" d="100"/>
        </p:scale>
        <p:origin x="232" y="40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12/16/25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12/16/25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790516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12/16/25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216564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12/16/25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83428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12/16/25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0751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53320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81E756-E947-FD4A-8A23-D2C983A1A8BD}" type="datetimeFigureOut">
              <a:rPr lang="en-US" smtClean="0"/>
              <a:t>12/16/25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192901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81E756-E947-FD4A-8A23-D2C983A1A8BD}" type="datetimeFigureOut">
              <a:rPr lang="en-US" smtClean="0"/>
              <a:t>12/16/25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989161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81E756-E947-FD4A-8A23-D2C983A1A8BD}" type="datetimeFigureOut">
              <a:rPr lang="en-US" smtClean="0"/>
              <a:t>12/16/25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099968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12/16/25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700193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12/16/25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42258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12/16/25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424076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381E756-E947-FD4A-8A23-D2C983A1A8BD}" type="datetimeFigureOut">
              <a:rPr lang="en-US" smtClean="0"/>
              <a:t>12/16/25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263585997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C6FC42E6-6C25-4922-95D2-B97B1E1235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0295F874-A8A5-4A14-8CFC-828968DE64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754" y="0"/>
            <a:ext cx="4731782"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A8DBC8DA-32E0-BEA0-5780-166A54D97B2C}"/>
              </a:ext>
            </a:extLst>
          </p:cNvPr>
          <p:cNvSpPr txBox="1"/>
          <p:nvPr/>
        </p:nvSpPr>
        <p:spPr>
          <a:xfrm>
            <a:off x="884715" y="1842818"/>
            <a:ext cx="2924843" cy="3172364"/>
          </a:xfrm>
          <a:prstGeom prst="rect">
            <a:avLst/>
          </a:prstGeom>
        </p:spPr>
        <p:txBody>
          <a:bodyPr vert="horz" lIns="91440" tIns="45720" rIns="91440" bIns="45720" rtlCol="0" anchor="b">
            <a:normAutofit fontScale="92500"/>
          </a:bodyPr>
          <a:lstStyle/>
          <a:p>
            <a:pPr algn="ctr" defTabSz="914400">
              <a:lnSpc>
                <a:spcPct val="90000"/>
              </a:lnSpc>
              <a:spcBef>
                <a:spcPct val="0"/>
              </a:spcBef>
              <a:spcAft>
                <a:spcPts val="600"/>
              </a:spcAft>
            </a:pPr>
            <a:r>
              <a:rPr lang="en-US" sz="4400" b="1" kern="1200" dirty="0">
                <a:solidFill>
                  <a:srgbClr val="595959"/>
                </a:solidFill>
                <a:latin typeface="Century Gothic" panose="020B0502020202020204" pitchFamily="34" charset="0"/>
                <a:ea typeface="+mj-ea"/>
                <a:cs typeface="+mj-cs"/>
              </a:rPr>
              <a:t>Probability and Impact Risk Matrix Template</a:t>
            </a:r>
          </a:p>
        </p:txBody>
      </p:sp>
      <p:pic>
        <p:nvPicPr>
          <p:cNvPr id="2" name="Picture 1" descr="A screenshot of a graph&#10;&#10;AI-generated content may be incorrect.">
            <a:extLst>
              <a:ext uri="{FF2B5EF4-FFF2-40B4-BE49-F238E27FC236}">
                <a16:creationId xmlns:a16="http://schemas.microsoft.com/office/drawing/2014/main" id="{717B5D67-F64A-CBF8-F484-EF8809677C68}"/>
              </a:ext>
            </a:extLst>
          </p:cNvPr>
          <p:cNvPicPr>
            <a:picLocks noChangeAspect="1"/>
          </p:cNvPicPr>
          <p:nvPr/>
        </p:nvPicPr>
        <p:blipFill>
          <a:blip r:embed="rId2"/>
          <a:stretch>
            <a:fillRect/>
          </a:stretch>
        </p:blipFill>
        <p:spPr>
          <a:xfrm>
            <a:off x="5045508" y="1367762"/>
            <a:ext cx="6814012" cy="4122476"/>
          </a:xfrm>
          <a:prstGeom prst="rect">
            <a:avLst/>
          </a:prstGeom>
        </p:spPr>
      </p:pic>
    </p:spTree>
    <p:extLst>
      <p:ext uri="{BB962C8B-B14F-4D97-AF65-F5344CB8AC3E}">
        <p14:creationId xmlns:p14="http://schemas.microsoft.com/office/powerpoint/2010/main" val="2936978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3380B589-84B5-4AC3-27C8-28B557AF1CA8}"/>
              </a:ext>
            </a:extLst>
          </p:cNvPr>
          <p:cNvSpPr txBox="1"/>
          <p:nvPr/>
        </p:nvSpPr>
        <p:spPr>
          <a:xfrm>
            <a:off x="4939273" y="6581001"/>
            <a:ext cx="2313454" cy="276999"/>
          </a:xfrm>
          <a:prstGeom prst="rect">
            <a:avLst/>
          </a:prstGeom>
          <a:noFill/>
        </p:spPr>
        <p:txBody>
          <a:bodyPr wrap="none" rtlCol="0">
            <a:spAutoFit/>
          </a:bodyPr>
          <a:lstStyle/>
          <a:p>
            <a:r>
              <a:rPr lang="en-US" sz="1200" i="1" dirty="0">
                <a:solidFill>
                  <a:srgbClr val="001033"/>
                </a:solidFill>
                <a:latin typeface="Century Gothic" panose="020B0502020202020204" pitchFamily="34" charset="0"/>
              </a:rPr>
              <a:t>Provided by Smartsheet, Inc.</a:t>
            </a:r>
          </a:p>
        </p:txBody>
      </p:sp>
      <p:pic>
        <p:nvPicPr>
          <p:cNvPr id="11" name="Picture 10" descr="A screenshot of a graph&#10;&#10;AI-generated content may be incorrect.">
            <a:extLst>
              <a:ext uri="{FF2B5EF4-FFF2-40B4-BE49-F238E27FC236}">
                <a16:creationId xmlns:a16="http://schemas.microsoft.com/office/drawing/2014/main" id="{701EA699-3139-24B1-E92A-78C6A9FE8280}"/>
              </a:ext>
            </a:extLst>
          </p:cNvPr>
          <p:cNvPicPr>
            <a:picLocks noChangeAspect="1"/>
          </p:cNvPicPr>
          <p:nvPr/>
        </p:nvPicPr>
        <p:blipFill>
          <a:blip r:embed="rId2"/>
          <a:stretch>
            <a:fillRect/>
          </a:stretch>
        </p:blipFill>
        <p:spPr>
          <a:xfrm>
            <a:off x="781050" y="214252"/>
            <a:ext cx="10629900" cy="6429496"/>
          </a:xfrm>
          <a:prstGeom prst="rect">
            <a:avLst/>
          </a:prstGeom>
        </p:spPr>
      </p:pic>
    </p:spTree>
    <p:extLst>
      <p:ext uri="{BB962C8B-B14F-4D97-AF65-F5344CB8AC3E}">
        <p14:creationId xmlns:p14="http://schemas.microsoft.com/office/powerpoint/2010/main" val="30689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17490</TotalTime>
  <Words>108</Words>
  <Application>Microsoft Macintosh PowerPoint</Application>
  <PresentationFormat>Widescreen</PresentationFormat>
  <Paragraphs>6</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Aptos</vt:lpstr>
      <vt:lpstr>Aptos Display</vt:lpstr>
      <vt:lpstr>Arial</vt:lpstr>
      <vt:lpstr>Calibri</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363</cp:revision>
  <cp:lastPrinted>2024-02-20T23:48:17Z</cp:lastPrinted>
  <dcterms:created xsi:type="dcterms:W3CDTF">2021-07-07T23:54:57Z</dcterms:created>
  <dcterms:modified xsi:type="dcterms:W3CDTF">2025-12-17T08:00:09Z</dcterms:modified>
</cp:coreProperties>
</file>